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4" d="100"/>
          <a:sy n="104" d="100"/>
        </p:scale>
        <p:origin x="114" y="22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37EB721-6E56-AFF5-27A7-EFF7A06CAE4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4107C637-0687-7EA1-93A1-618C7F289AA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CA5FB56-BF33-6531-3BCE-0FD2C3B8EC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C86AB0-CD55-41EB-83E3-A3BD1E8AB5B2}" type="datetimeFigureOut">
              <a:rPr lang="zh-CN" altLang="en-US" smtClean="0"/>
              <a:t>2026/6/26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F769D5A-B0A6-1EF3-389D-FC25F90E86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7879643-6D2E-064C-026E-C9717F0095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97D0F1-88AD-43BC-9D38-03A6EDC31B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01523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B063FDE-FA6B-3109-D35D-3B450EDF3C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E4902EA9-8B16-E790-4849-F3514210A93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2C884FA-709A-2603-8C0D-2B1A4D56D9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C86AB0-CD55-41EB-83E3-A3BD1E8AB5B2}" type="datetimeFigureOut">
              <a:rPr lang="zh-CN" altLang="en-US" smtClean="0"/>
              <a:t>2026/6/26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307CD6B-7803-CB64-32E1-A3C848BDF9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0BADC86-F86E-380A-E32B-59631861EB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97D0F1-88AD-43BC-9D38-03A6EDC31B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78544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1728B654-9140-2EA6-DE80-B5BC541B96A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EE20E2E-871C-0F45-691C-F2E9E4B648A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E5DBDC3-5863-6CCA-5621-CDB9FFDE8F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C86AB0-CD55-41EB-83E3-A3BD1E8AB5B2}" type="datetimeFigureOut">
              <a:rPr lang="zh-CN" altLang="en-US" smtClean="0"/>
              <a:t>2026/6/26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B0D0CC8-9A17-BE9F-A2D5-754D700ABF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C275D25-1A95-8A61-C092-51582AF6F1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97D0F1-88AD-43BC-9D38-03A6EDC31B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25216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259B411-E83F-E8FC-E1B3-BD2CCD7CDB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742379E-5FD5-8467-9682-FD8E20C9608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520E3CE-68B1-796A-05D8-36D4DBECFB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C86AB0-CD55-41EB-83E3-A3BD1E8AB5B2}" type="datetimeFigureOut">
              <a:rPr lang="zh-CN" altLang="en-US" smtClean="0"/>
              <a:t>2026/6/26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3E85646-3D26-68DB-30E0-A24BCB6E23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401C28F-4F9E-5C76-66CB-56DB0A131D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97D0F1-88AD-43BC-9D38-03A6EDC31B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32316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455DF4B-8F95-903B-720D-0A5A8EB2F8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04EF2CF3-11D6-F3CA-9855-AF211E0D11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988A9D2-B32A-9F0F-570D-D8772C3DDD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C86AB0-CD55-41EB-83E3-A3BD1E8AB5B2}" type="datetimeFigureOut">
              <a:rPr lang="zh-CN" altLang="en-US" smtClean="0"/>
              <a:t>2026/6/26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3D1F8AB-E0E4-6F07-7C6B-88120310CA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DCBC7F9-1F5D-E7A6-66BD-4A2D17810D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97D0F1-88AD-43BC-9D38-03A6EDC31B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19059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BB7E8D1-9B6F-803F-6326-46731702DA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3DD0A64-5ABA-D69A-0F51-C7DD864E519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AF08A931-D24D-B875-F2B0-164F89DFC28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8BECF158-9941-4B5E-46E1-2069DCD7F9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C86AB0-CD55-41EB-83E3-A3BD1E8AB5B2}" type="datetimeFigureOut">
              <a:rPr lang="zh-CN" altLang="en-US" smtClean="0"/>
              <a:t>2026/6/26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DC3E25E-A836-0F95-5846-1C9D2C3B9C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D0D0F8C-B0D4-CFCC-EB7A-EA3A84C5A0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97D0F1-88AD-43BC-9D38-03A6EDC31B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24885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2DE9904-E959-3B4F-B476-C82675BE68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15A28CAE-72D9-853D-F0D2-F8ABE1F064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1A7B64A3-251A-4F11-4B32-FBF7400C600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5E323703-4485-A879-2D3A-587CB009EC8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FB6E4AFC-1A0B-C2D6-DC80-B2EC788EF63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3D6EF692-B15F-2ECF-7AF4-BE93EA314B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C86AB0-CD55-41EB-83E3-A3BD1E8AB5B2}" type="datetimeFigureOut">
              <a:rPr lang="zh-CN" altLang="en-US" smtClean="0"/>
              <a:t>2026/6/26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A949A20B-EFAD-0406-4AAC-D67C294F11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50D2E60F-A473-AA57-5BDB-F1BAC4C294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97D0F1-88AD-43BC-9D38-03A6EDC31B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80849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C1B55E2-EC17-753C-EC87-81D1374205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4B886150-D797-964C-DCE5-F1A58A912A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C86AB0-CD55-41EB-83E3-A3BD1E8AB5B2}" type="datetimeFigureOut">
              <a:rPr lang="zh-CN" altLang="en-US" smtClean="0"/>
              <a:t>2026/6/26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F0B0E5FF-6391-4AF3-90D3-D6F160D787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5BD74D2B-B329-38C9-B0F5-3615B62C94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97D0F1-88AD-43BC-9D38-03A6EDC31B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92001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6F295E5D-E70E-B6B4-8619-9D56A65783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C86AB0-CD55-41EB-83E3-A3BD1E8AB5B2}" type="datetimeFigureOut">
              <a:rPr lang="zh-CN" altLang="en-US" smtClean="0"/>
              <a:t>2026/6/26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0B555E1-DFB3-8F1A-0275-BD60BEB977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C8DE5FE2-BC17-4947-4443-CE708F971A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97D0F1-88AD-43BC-9D38-03A6EDC31B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1535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A3DC28-DD69-1E8B-AEAC-9CAC851F60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92DFDA2-0094-9AB7-7A7E-3EA30AD044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70A84829-989E-D4BC-6D8A-B13324AFC28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FCA69C3-30A8-129B-D11A-224B5918D0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C86AB0-CD55-41EB-83E3-A3BD1E8AB5B2}" type="datetimeFigureOut">
              <a:rPr lang="zh-CN" altLang="en-US" smtClean="0"/>
              <a:t>2026/6/26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A54BCDED-2D12-AC6F-5FC7-4294751616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3D0C83AC-A8CC-5486-D428-DB932DD2E2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97D0F1-88AD-43BC-9D38-03A6EDC31B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55838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C3E6586-F930-CCF8-24E6-FAAD1D29AE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5F1EA32C-CAB7-F5CE-D3AB-B7659D16D15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7EB63BDF-4CC5-9E93-F705-5E6EFE14D1E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0D0B31B5-28B1-F0DC-2DAE-EF3A0DE354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C86AB0-CD55-41EB-83E3-A3BD1E8AB5B2}" type="datetimeFigureOut">
              <a:rPr lang="zh-CN" altLang="en-US" smtClean="0"/>
              <a:t>2026/6/26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613FA67B-D536-6ED0-08D1-820A714165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5C0FAAA5-44B0-6551-A2A7-8CF07A9FDE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97D0F1-88AD-43BC-9D38-03A6EDC31B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73550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81BEDD89-1DF0-D901-6082-EC23640537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3822E800-6576-06CA-A462-325F3868BC7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6284641-BF1D-D718-09D1-9C8D87CDD60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C86AB0-CD55-41EB-83E3-A3BD1E8AB5B2}" type="datetimeFigureOut">
              <a:rPr lang="zh-CN" altLang="en-US" smtClean="0"/>
              <a:t>2026/6/26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7857C90-4B8A-4B92-500C-A1775EB58C7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68725BC-F2ED-E1BB-0637-2C1F6F1D624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97D0F1-88AD-43BC-9D38-03A6EDC31B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31088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0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9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D33717B9-A665-F499-AF1D-D6CAB2FEB6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8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0853"/>
            <a:ext cx="12192000" cy="647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812855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8ED3FB71-017A-C842-BA1E-1B8233082C4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8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0500"/>
            <a:ext cx="12192000" cy="647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71243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5662661F-28A7-5AF9-18F4-02F40C60FA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8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0500"/>
            <a:ext cx="12192000" cy="647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93101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580FD0B5-5269-4D2C-50C1-391E6ED2F3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8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0500"/>
            <a:ext cx="12192000" cy="647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27241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6D7BF980-923E-F843-688F-702A3F22DF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8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0500"/>
            <a:ext cx="12192000" cy="647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52532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725E9694-2675-23D4-38F9-E81FF6FDAE6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8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0500"/>
            <a:ext cx="12192000" cy="647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699552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006D4DD4-7671-DA1D-8466-C689091E01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8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0500"/>
            <a:ext cx="12192000" cy="647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35482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67F9C821-8E52-85BF-0331-825CB45548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8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0500"/>
            <a:ext cx="12192000" cy="647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802978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0D043F90-39D1-7CF8-F849-79C19E3F01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8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0500"/>
            <a:ext cx="12192000" cy="647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767498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2E1BE9FC-006C-11AE-A3E3-F561364C4A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8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0500"/>
            <a:ext cx="12192000" cy="647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13232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4" baseType="lpstr">
      <vt:lpstr>等线</vt:lpstr>
      <vt:lpstr>等线 Light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Ming Xu</dc:creator>
  <cp:lastModifiedBy>Ming Xu</cp:lastModifiedBy>
  <cp:revision>1</cp:revision>
  <dcterms:created xsi:type="dcterms:W3CDTF">2026-06-26T20:37:22Z</dcterms:created>
  <dcterms:modified xsi:type="dcterms:W3CDTF">2026-06-26T20:43:16Z</dcterms:modified>
</cp:coreProperties>
</file>