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100" d="100"/>
          <a:sy n="100" d="100"/>
        </p:scale>
        <p:origin x="756" y="2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555EECF-DF42-4CA9-8034-84B4CBA87A87}" type="datetimeFigureOut">
              <a:rPr lang="zh-CN" altLang="en-US" smtClean="0"/>
              <a:t>2026/1/1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005CDB2-C774-4D37-9372-D3D929020A1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82449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05CDB2-C774-4D37-9372-D3D929020A15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52577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32D8EFB-0A72-5784-D7F3-5152E8230B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8E869FE1-CF5D-C953-0547-A5642BA352A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85DFA0E-AEE4-9316-93ED-F6786E7F06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873C3D-8080-46C0-8279-0989DE79FB62}" type="datetimeFigureOut">
              <a:rPr lang="zh-CN" altLang="en-US" smtClean="0"/>
              <a:t>2026/1/1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6131FC2-327C-483C-0EC1-C882EAF7B2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67E5AF4-38D3-9E36-B0B7-6D735B81BD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04E88D-F275-4AE3-A115-80084CBD9A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98413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7F90B0-3F68-71B4-004D-9F1BBB5E7E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45B72A62-9EA5-96D4-48FB-E575FB1F41E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D0FE5B5-7318-D8CA-0C64-6827C54E78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873C3D-8080-46C0-8279-0989DE79FB62}" type="datetimeFigureOut">
              <a:rPr lang="zh-CN" altLang="en-US" smtClean="0"/>
              <a:t>2026/1/1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103350B-BD3E-A5D3-DDAF-2C4A7A2726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9E77BE7-C999-429E-8BC5-BFA99FA1FE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04E88D-F275-4AE3-A115-80084CBD9A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18686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88EC6C0A-9B45-0691-81B9-A6C03158A9F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C11D825-FA6D-3AC1-0B79-56E2F7851EC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7203032-7932-05C2-E522-4344E43857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873C3D-8080-46C0-8279-0989DE79FB62}" type="datetimeFigureOut">
              <a:rPr lang="zh-CN" altLang="en-US" smtClean="0"/>
              <a:t>2026/1/1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27A9B51-0F0A-77E7-77FD-D4755005F3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3B24ADE-E930-CC52-EEA6-78C9D37D4D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04E88D-F275-4AE3-A115-80084CBD9A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70260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32A301F-946A-34F5-0E80-6AAA1C546E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3B91712C-31AF-FEE4-4335-8935B63D364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DFCB03D-3635-3BDD-2A0C-9A88A55781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873C3D-8080-46C0-8279-0989DE79FB62}" type="datetimeFigureOut">
              <a:rPr lang="zh-CN" altLang="en-US" smtClean="0"/>
              <a:t>2026/1/1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99A8377-307C-7120-17C9-3E22A1F780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5780E61-9918-0EF7-7D48-F1FCC52268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04E88D-F275-4AE3-A115-80084CBD9A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66541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55B66BE-3B6C-5849-D42E-108736FE6B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DF75E39-C9E4-C0DF-69ED-F7ADEF5ACB2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FF7A189-58C9-269C-6E81-721407A585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873C3D-8080-46C0-8279-0989DE79FB62}" type="datetimeFigureOut">
              <a:rPr lang="zh-CN" altLang="en-US" smtClean="0"/>
              <a:t>2026/1/1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EB83AB8-6DFD-8B29-C9E4-1E76143AF3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C416D4B-DB21-D418-03B7-CF3A1B5E87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04E88D-F275-4AE3-A115-80084CBD9A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59287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8CC063A-5DFC-74BE-7F3F-473259E585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061FFA4-5C94-744E-8F9A-A137B84C18F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A09361E9-5640-599E-8603-2FB903F0E25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551D292D-F396-C924-46F6-416D1D42ED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873C3D-8080-46C0-8279-0989DE79FB62}" type="datetimeFigureOut">
              <a:rPr lang="zh-CN" altLang="en-US" smtClean="0"/>
              <a:t>2026/1/1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B4CCCEA0-D3C2-5E64-FAD5-5C85D83956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10D4671-8FA1-DA00-1C53-DC55311081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04E88D-F275-4AE3-A115-80084CBD9A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87201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7FB417A-4E29-D1AE-4082-773BCCE6CA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6C7239CD-621B-6379-C498-2492B929269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B63F3655-12DC-94B0-5F6C-0602EF19D25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61AD9C5A-5D46-74B5-13A1-79AA4B67C6B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0EE64745-321A-461D-E6F2-2CC98CC018B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3241A10-1284-FF4A-6B25-DE6E9CE9EA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873C3D-8080-46C0-8279-0989DE79FB62}" type="datetimeFigureOut">
              <a:rPr lang="zh-CN" altLang="en-US" smtClean="0"/>
              <a:t>2026/1/1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A0AD304A-8D4C-3AD2-B27F-D53FD8EE13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DED5B0DA-8368-00E2-D3B6-939707F27E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04E88D-F275-4AE3-A115-80084CBD9A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2145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00D1D99-3C8B-E8E5-04E4-A6F8CEA371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FD9A34AD-87FD-DFE8-B1A2-3BD55BF81D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873C3D-8080-46C0-8279-0989DE79FB62}" type="datetimeFigureOut">
              <a:rPr lang="zh-CN" altLang="en-US" smtClean="0"/>
              <a:t>2026/1/1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C445CA00-DBE1-3E88-1572-AAB9F200BD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386E54CE-1256-7281-AEFC-1D7F8F4D07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04E88D-F275-4AE3-A115-80084CBD9A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28762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1F1A991A-761B-7BF9-B101-897C7A16FE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873C3D-8080-46C0-8279-0989DE79FB62}" type="datetimeFigureOut">
              <a:rPr lang="zh-CN" altLang="en-US" smtClean="0"/>
              <a:t>2026/1/1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DF5A018D-FFC9-F02C-D612-765F3C887F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54B06DE9-8153-DEA4-E21E-7E1A0FA649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04E88D-F275-4AE3-A115-80084CBD9A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00663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DAD27FA-F9A3-B757-9440-C2B9065FDC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DC6CC40-2113-206B-8AD4-9A6D0D2B3F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00629A64-7895-0DFE-0FC0-667AA296AA9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8FCA9E8C-085D-4FB3-2DCD-106F0EC843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873C3D-8080-46C0-8279-0989DE79FB62}" type="datetimeFigureOut">
              <a:rPr lang="zh-CN" altLang="en-US" smtClean="0"/>
              <a:t>2026/1/1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F4C29C51-F268-E0D6-DFD0-95098A0E0E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6BD8A04-3D7E-560A-E8E0-DDA95B9370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04E88D-F275-4AE3-A115-80084CBD9A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03930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E26FBEF-216B-E355-AEFA-A4A6AAA6A4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B7D0FDB0-B570-5B6E-C5C7-C33616271A9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1D7105EA-F82B-020E-0C49-0C9FBBC43CF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33102DAA-EDD4-2BD1-B089-9FC40499EE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873C3D-8080-46C0-8279-0989DE79FB62}" type="datetimeFigureOut">
              <a:rPr lang="zh-CN" altLang="en-US" smtClean="0"/>
              <a:t>2026/1/1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8A94FA5-9F0F-16C6-FD65-06436AF436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5AC16F01-4C57-BA2A-6382-D43B612859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04E88D-F275-4AE3-A115-80084CBD9A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70336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D134DB74-FD82-960B-DD67-1BD48A6F71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37A0C133-CA07-198C-D593-FD727242C42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6A4C04C-03F7-DB7D-5D22-23A604163AD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873C3D-8080-46C0-8279-0989DE79FB62}" type="datetimeFigureOut">
              <a:rPr lang="zh-CN" altLang="en-US" smtClean="0"/>
              <a:t>2026/1/1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DE03268-0319-FCAF-2858-03F7AF79F1A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05F115A-7311-1155-BDBB-75435141AD4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04E88D-F275-4AE3-A115-80084CBD9A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4107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17344A39-EFC9-8B79-223E-B7DE1E584D64}"/>
              </a:ext>
            </a:extLst>
          </p:cNvPr>
          <p:cNvGrpSpPr/>
          <p:nvPr/>
        </p:nvGrpSpPr>
        <p:grpSpPr>
          <a:xfrm>
            <a:off x="9525" y="1139705"/>
            <a:ext cx="12136529" cy="3429179"/>
            <a:chOff x="2283164" y="895230"/>
            <a:chExt cx="12136529" cy="3429179"/>
          </a:xfrm>
        </p:grpSpPr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4C969185-57AA-5665-024B-DC6E3473807C}"/>
                </a:ext>
              </a:extLst>
            </p:cNvPr>
            <p:cNvGrpSpPr/>
            <p:nvPr/>
          </p:nvGrpSpPr>
          <p:grpSpPr>
            <a:xfrm>
              <a:off x="2283164" y="895230"/>
              <a:ext cx="12136529" cy="3429179"/>
              <a:chOff x="2283164" y="895230"/>
              <a:chExt cx="12136529" cy="3429179"/>
            </a:xfrm>
          </p:grpSpPr>
          <p:grpSp>
            <p:nvGrpSpPr>
              <p:cNvPr id="30" name="组合 29">
                <a:extLst>
                  <a:ext uri="{FF2B5EF4-FFF2-40B4-BE49-F238E27FC236}">
                    <a16:creationId xmlns:a16="http://schemas.microsoft.com/office/drawing/2014/main" id="{371E491E-612F-2490-E305-86A4E89F75B9}"/>
                  </a:ext>
                </a:extLst>
              </p:cNvPr>
              <p:cNvGrpSpPr/>
              <p:nvPr/>
            </p:nvGrpSpPr>
            <p:grpSpPr>
              <a:xfrm>
                <a:off x="2283164" y="895230"/>
                <a:ext cx="12136529" cy="3429179"/>
                <a:chOff x="2283164" y="895230"/>
                <a:chExt cx="12136529" cy="3429179"/>
              </a:xfrm>
            </p:grpSpPr>
            <p:grpSp>
              <p:nvGrpSpPr>
                <p:cNvPr id="16" name="组合 15">
                  <a:extLst>
                    <a:ext uri="{FF2B5EF4-FFF2-40B4-BE49-F238E27FC236}">
                      <a16:creationId xmlns:a16="http://schemas.microsoft.com/office/drawing/2014/main" id="{70EF8199-FF1B-4133-DDD6-213DA195DCAC}"/>
                    </a:ext>
                  </a:extLst>
                </p:cNvPr>
                <p:cNvGrpSpPr/>
                <p:nvPr/>
              </p:nvGrpSpPr>
              <p:grpSpPr>
                <a:xfrm>
                  <a:off x="2283164" y="895230"/>
                  <a:ext cx="12136529" cy="3358762"/>
                  <a:chOff x="2283164" y="895230"/>
                  <a:chExt cx="12136529" cy="3358762"/>
                </a:xfrm>
              </p:grpSpPr>
              <p:grpSp>
                <p:nvGrpSpPr>
                  <p:cNvPr id="14" name="组合 13">
                    <a:extLst>
                      <a:ext uri="{FF2B5EF4-FFF2-40B4-BE49-F238E27FC236}">
                        <a16:creationId xmlns:a16="http://schemas.microsoft.com/office/drawing/2014/main" id="{C4243C93-D5F2-A8C3-5474-25DFAF980174}"/>
                      </a:ext>
                    </a:extLst>
                  </p:cNvPr>
                  <p:cNvGrpSpPr>
                    <a:grpSpLocks noChangeAspect="1"/>
                  </p:cNvGrpSpPr>
                  <p:nvPr/>
                </p:nvGrpSpPr>
                <p:grpSpPr>
                  <a:xfrm>
                    <a:off x="2283164" y="895230"/>
                    <a:ext cx="12136529" cy="3358762"/>
                    <a:chOff x="2283164" y="394583"/>
                    <a:chExt cx="2870660" cy="794450"/>
                  </a:xfrm>
                </p:grpSpPr>
                <p:pic>
                  <p:nvPicPr>
                    <p:cNvPr id="5" name="图片 4">
                      <a:extLst>
                        <a:ext uri="{FF2B5EF4-FFF2-40B4-BE49-F238E27FC236}">
                          <a16:creationId xmlns:a16="http://schemas.microsoft.com/office/drawing/2014/main" id="{512A4766-726E-9F5E-00B7-1471D8E80EC9}"/>
                        </a:ext>
                      </a:extLst>
                    </p:cNvPr>
                    <p:cNvPicPr>
                      <a:picLocks noChangeAspect="1"/>
                    </p:cNvPicPr>
                    <p:nvPr/>
                  </p:nvPicPr>
                  <p:blipFill>
                    <a:blip r:embed="rId3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 l="74110" t="43706" r="18532" b="40961"/>
                    <a:stretch>
                      <a:fillRect/>
                    </a:stretch>
                  </p:blipFill>
                  <p:spPr>
                    <a:xfrm>
                      <a:off x="2283164" y="394583"/>
                      <a:ext cx="717665" cy="794450"/>
                    </a:xfrm>
                    <a:prstGeom prst="rect">
                      <a:avLst/>
                    </a:prstGeom>
                  </p:spPr>
                </p:pic>
                <p:pic>
                  <p:nvPicPr>
                    <p:cNvPr id="7" name="图片 6">
                      <a:extLst>
                        <a:ext uri="{FF2B5EF4-FFF2-40B4-BE49-F238E27FC236}">
                          <a16:creationId xmlns:a16="http://schemas.microsoft.com/office/drawing/2014/main" id="{28364CDA-931F-64BD-5F82-B012AFC2E7CD}"/>
                        </a:ext>
                      </a:extLst>
                    </p:cNvPr>
                    <p:cNvPicPr>
                      <a:picLocks noChangeAspect="1"/>
                    </p:cNvPicPr>
                    <p:nvPr/>
                  </p:nvPicPr>
                  <p:blipFill>
                    <a:blip r:embed="rId4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 l="74110" t="43706" r="18532" b="40962"/>
                    <a:stretch>
                      <a:fillRect/>
                    </a:stretch>
                  </p:blipFill>
                  <p:spPr>
                    <a:xfrm>
                      <a:off x="3000829" y="394583"/>
                      <a:ext cx="717665" cy="794450"/>
                    </a:xfrm>
                    <a:prstGeom prst="rect">
                      <a:avLst/>
                    </a:prstGeom>
                  </p:spPr>
                </p:pic>
                <p:pic>
                  <p:nvPicPr>
                    <p:cNvPr id="9" name="图片 8">
                      <a:extLst>
                        <a:ext uri="{FF2B5EF4-FFF2-40B4-BE49-F238E27FC236}">
                          <a16:creationId xmlns:a16="http://schemas.microsoft.com/office/drawing/2014/main" id="{05243C52-ECF0-ECE1-1237-4B14AAE75C0D}"/>
                        </a:ext>
                      </a:extLst>
                    </p:cNvPr>
                    <p:cNvPicPr>
                      <a:picLocks noChangeAspect="1"/>
                    </p:cNvPicPr>
                    <p:nvPr/>
                  </p:nvPicPr>
                  <p:blipFill>
                    <a:blip r:embed="rId5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 l="74110" t="43706" r="18532" b="40962"/>
                    <a:stretch>
                      <a:fillRect/>
                    </a:stretch>
                  </p:blipFill>
                  <p:spPr>
                    <a:xfrm>
                      <a:off x="3718494" y="394583"/>
                      <a:ext cx="717665" cy="794450"/>
                    </a:xfrm>
                    <a:prstGeom prst="rect">
                      <a:avLst/>
                    </a:prstGeom>
                  </p:spPr>
                </p:pic>
                <p:pic>
                  <p:nvPicPr>
                    <p:cNvPr id="11" name="图片 10">
                      <a:extLst>
                        <a:ext uri="{FF2B5EF4-FFF2-40B4-BE49-F238E27FC236}">
                          <a16:creationId xmlns:a16="http://schemas.microsoft.com/office/drawing/2014/main" id="{33603473-AEC0-3D37-7738-80A2E42CBBE8}"/>
                        </a:ext>
                      </a:extLst>
                    </p:cNvPr>
                    <p:cNvPicPr>
                      <a:picLocks noChangeAspect="1"/>
                    </p:cNvPicPr>
                    <p:nvPr/>
                  </p:nvPicPr>
                  <p:blipFill>
                    <a:blip r:embed="rId6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 l="74110" t="43706" r="18532" b="40962"/>
                    <a:stretch>
                      <a:fillRect/>
                    </a:stretch>
                  </p:blipFill>
                  <p:spPr>
                    <a:xfrm>
                      <a:off x="4436159" y="394583"/>
                      <a:ext cx="717665" cy="794450"/>
                    </a:xfrm>
                    <a:prstGeom prst="rect">
                      <a:avLst/>
                    </a:prstGeom>
                  </p:spPr>
                </p:pic>
                <p:cxnSp>
                  <p:nvCxnSpPr>
                    <p:cNvPr id="13" name="直接连接符 12">
                      <a:extLst>
                        <a:ext uri="{FF2B5EF4-FFF2-40B4-BE49-F238E27FC236}">
                          <a16:creationId xmlns:a16="http://schemas.microsoft.com/office/drawing/2014/main" id="{10A5D85F-177D-9652-FC97-E40FDC71B733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2441319" y="600292"/>
                      <a:ext cx="288000" cy="0"/>
                    </a:xfrm>
                    <a:prstGeom prst="line">
                      <a:avLst/>
                    </a:prstGeom>
                    <a:ln w="57150">
                      <a:solidFill>
                        <a:srgbClr val="FF000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sp>
                <p:nvSpPr>
                  <p:cNvPr id="15" name="文本框 14">
                    <a:extLst>
                      <a:ext uri="{FF2B5EF4-FFF2-40B4-BE49-F238E27FC236}">
                        <a16:creationId xmlns:a16="http://schemas.microsoft.com/office/drawing/2014/main" id="{9DA2558D-5585-9D05-A036-AC2C82F2D660}"/>
                      </a:ext>
                    </a:extLst>
                  </p:cNvPr>
                  <p:cNvSpPr txBox="1"/>
                  <p:nvPr/>
                </p:nvSpPr>
                <p:spPr>
                  <a:xfrm>
                    <a:off x="2763139" y="1118551"/>
                    <a:ext cx="1523174" cy="646331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n-US" altLang="zh-CN" sz="36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100</a:t>
                    </a:r>
                    <a:r>
                      <a:rPr lang="el-GR" altLang="zh-CN" sz="36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μ</a:t>
                    </a:r>
                    <a:r>
                      <a:rPr lang="en-US" altLang="zh-CN" sz="36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m</a:t>
                    </a:r>
                    <a:endParaRPr lang="zh-CN" altLang="en-US" sz="3600" b="1" dirty="0">
                      <a:solidFill>
                        <a:srgbClr val="FF0000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</p:grpSp>
            <p:sp>
              <p:nvSpPr>
                <p:cNvPr id="17" name="文本框 16">
                  <a:extLst>
                    <a:ext uri="{FF2B5EF4-FFF2-40B4-BE49-F238E27FC236}">
                      <a16:creationId xmlns:a16="http://schemas.microsoft.com/office/drawing/2014/main" id="{5DF01616-FC67-FF6C-59DD-2452AB06A494}"/>
                    </a:ext>
                  </a:extLst>
                </p:cNvPr>
                <p:cNvSpPr txBox="1"/>
                <p:nvPr/>
              </p:nvSpPr>
              <p:spPr>
                <a:xfrm>
                  <a:off x="2491673" y="3234890"/>
                  <a:ext cx="2561599" cy="64633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3600" b="1" dirty="0">
                      <a:solidFill>
                        <a:srgbClr val="FF0000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Microcavity</a:t>
                  </a:r>
                  <a:endParaRPr lang="zh-CN" altLang="en-US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cxnSp>
              <p:nvCxnSpPr>
                <p:cNvPr id="19" name="直接箭头连接符 18">
                  <a:extLst>
                    <a:ext uri="{FF2B5EF4-FFF2-40B4-BE49-F238E27FC236}">
                      <a16:creationId xmlns:a16="http://schemas.microsoft.com/office/drawing/2014/main" id="{A0238387-37E9-E7D3-02AB-80BA6004441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3800230" y="2946728"/>
                  <a:ext cx="118968" cy="456872"/>
                </a:xfrm>
                <a:prstGeom prst="straightConnector1">
                  <a:avLst/>
                </a:prstGeom>
                <a:ln w="57150">
                  <a:solidFill>
                    <a:srgbClr val="FF0000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1" name="矩形 20">
                  <a:extLst>
                    <a:ext uri="{FF2B5EF4-FFF2-40B4-BE49-F238E27FC236}">
                      <a16:creationId xmlns:a16="http://schemas.microsoft.com/office/drawing/2014/main" id="{74571EDE-3A2E-7C19-6D81-8ADE06F4604D}"/>
                    </a:ext>
                  </a:extLst>
                </p:cNvPr>
                <p:cNvSpPr/>
                <p:nvPr/>
              </p:nvSpPr>
              <p:spPr>
                <a:xfrm>
                  <a:off x="2283164" y="895230"/>
                  <a:ext cx="12136529" cy="3358762"/>
                </a:xfrm>
                <a:prstGeom prst="rect">
                  <a:avLst/>
                </a:prstGeom>
                <a:noFill/>
                <a:ln w="38100">
                  <a:solidFill>
                    <a:schemeClr val="accent2"/>
                  </a:solidFill>
                  <a:prstDash val="solid"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23" name="直接连接符 22">
                  <a:extLst>
                    <a:ext uri="{FF2B5EF4-FFF2-40B4-BE49-F238E27FC236}">
                      <a16:creationId xmlns:a16="http://schemas.microsoft.com/office/drawing/2014/main" id="{B5621E4D-8DB2-CF17-0B36-5668D96EC6AA}"/>
                    </a:ext>
                  </a:extLst>
                </p:cNvPr>
                <p:cNvCxnSpPr/>
                <p:nvPr/>
              </p:nvCxnSpPr>
              <p:spPr>
                <a:xfrm>
                  <a:off x="5317296" y="965609"/>
                  <a:ext cx="0" cy="3358800"/>
                </a:xfrm>
                <a:prstGeom prst="line">
                  <a:avLst/>
                </a:prstGeom>
                <a:ln w="38100">
                  <a:solidFill>
                    <a:schemeClr val="accent2"/>
                  </a:solidFill>
                  <a:prstDash val="lg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4" name="直接连接符 23">
                  <a:extLst>
                    <a:ext uri="{FF2B5EF4-FFF2-40B4-BE49-F238E27FC236}">
                      <a16:creationId xmlns:a16="http://schemas.microsoft.com/office/drawing/2014/main" id="{80B6E914-7659-03CF-4C46-FB1DD3FA3685}"/>
                    </a:ext>
                  </a:extLst>
                </p:cNvPr>
                <p:cNvCxnSpPr/>
                <p:nvPr/>
              </p:nvCxnSpPr>
              <p:spPr>
                <a:xfrm>
                  <a:off x="8341981" y="965609"/>
                  <a:ext cx="0" cy="3358800"/>
                </a:xfrm>
                <a:prstGeom prst="line">
                  <a:avLst/>
                </a:prstGeom>
                <a:ln w="38100">
                  <a:solidFill>
                    <a:schemeClr val="accent2"/>
                  </a:solidFill>
                  <a:prstDash val="lg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5" name="直接连接符 24">
                  <a:extLst>
                    <a:ext uri="{FF2B5EF4-FFF2-40B4-BE49-F238E27FC236}">
                      <a16:creationId xmlns:a16="http://schemas.microsoft.com/office/drawing/2014/main" id="{4B2FFD31-512F-6309-1ECE-6B9593BADE1B}"/>
                    </a:ext>
                  </a:extLst>
                </p:cNvPr>
                <p:cNvCxnSpPr/>
                <p:nvPr/>
              </p:nvCxnSpPr>
              <p:spPr>
                <a:xfrm>
                  <a:off x="11385560" y="965609"/>
                  <a:ext cx="0" cy="3358800"/>
                </a:xfrm>
                <a:prstGeom prst="line">
                  <a:avLst/>
                </a:prstGeom>
                <a:ln w="38100">
                  <a:solidFill>
                    <a:schemeClr val="accent2"/>
                  </a:solidFill>
                  <a:prstDash val="lg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6" name="文本框 25">
                  <a:extLst>
                    <a:ext uri="{FF2B5EF4-FFF2-40B4-BE49-F238E27FC236}">
                      <a16:creationId xmlns:a16="http://schemas.microsoft.com/office/drawing/2014/main" id="{FAC57C15-1583-A3E9-F65F-F8CBCF08C72A}"/>
                    </a:ext>
                  </a:extLst>
                </p:cNvPr>
                <p:cNvSpPr txBox="1"/>
                <p:nvPr/>
              </p:nvSpPr>
              <p:spPr>
                <a:xfrm>
                  <a:off x="3324163" y="3652244"/>
                  <a:ext cx="595035" cy="64633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3600" b="1" dirty="0">
                      <a:solidFill>
                        <a:srgbClr val="FF0000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0s</a:t>
                  </a:r>
                  <a:endParaRPr lang="zh-CN" altLang="en-US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27" name="文本框 26">
                  <a:extLst>
                    <a:ext uri="{FF2B5EF4-FFF2-40B4-BE49-F238E27FC236}">
                      <a16:creationId xmlns:a16="http://schemas.microsoft.com/office/drawing/2014/main" id="{DB0B3D03-7B4A-87E7-E82D-EE082B6DAA77}"/>
                    </a:ext>
                  </a:extLst>
                </p:cNvPr>
                <p:cNvSpPr txBox="1"/>
                <p:nvPr/>
              </p:nvSpPr>
              <p:spPr>
                <a:xfrm>
                  <a:off x="6129336" y="3652244"/>
                  <a:ext cx="1172116" cy="64633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3600" b="1" dirty="0">
                      <a:solidFill>
                        <a:srgbClr val="FF0000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0.42s</a:t>
                  </a:r>
                  <a:endParaRPr lang="zh-CN" altLang="en-US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28" name="文本框 27">
                  <a:extLst>
                    <a:ext uri="{FF2B5EF4-FFF2-40B4-BE49-F238E27FC236}">
                      <a16:creationId xmlns:a16="http://schemas.microsoft.com/office/drawing/2014/main" id="{DA3AE38E-D6B5-A7D0-A64E-69C0E58ADC95}"/>
                    </a:ext>
                  </a:extLst>
                </p:cNvPr>
                <p:cNvSpPr txBox="1"/>
                <p:nvPr/>
              </p:nvSpPr>
              <p:spPr>
                <a:xfrm>
                  <a:off x="9019587" y="3652244"/>
                  <a:ext cx="1172116" cy="64633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3600" b="1" dirty="0">
                      <a:solidFill>
                        <a:srgbClr val="FF0000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0.83s</a:t>
                  </a:r>
                  <a:endParaRPr lang="zh-CN" altLang="en-US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29" name="文本框 28">
                  <a:extLst>
                    <a:ext uri="{FF2B5EF4-FFF2-40B4-BE49-F238E27FC236}">
                      <a16:creationId xmlns:a16="http://schemas.microsoft.com/office/drawing/2014/main" id="{5B6C4EC5-468A-51F7-BD81-AD16E2A01CF9}"/>
                    </a:ext>
                  </a:extLst>
                </p:cNvPr>
                <p:cNvSpPr txBox="1"/>
                <p:nvPr/>
              </p:nvSpPr>
              <p:spPr>
                <a:xfrm>
                  <a:off x="11823461" y="3652243"/>
                  <a:ext cx="1172116" cy="64633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3600" b="1" dirty="0">
                      <a:solidFill>
                        <a:srgbClr val="FF0000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1.25s</a:t>
                  </a:r>
                  <a:endParaRPr lang="zh-CN" altLang="en-US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31" name="文本框 30">
                <a:extLst>
                  <a:ext uri="{FF2B5EF4-FFF2-40B4-BE49-F238E27FC236}">
                    <a16:creationId xmlns:a16="http://schemas.microsoft.com/office/drawing/2014/main" id="{125F0550-9878-633D-BCC1-6BC7F64ECEB4}"/>
                  </a:ext>
                </a:extLst>
              </p:cNvPr>
              <p:cNvSpPr txBox="1"/>
              <p:nvPr/>
            </p:nvSpPr>
            <p:spPr>
              <a:xfrm>
                <a:off x="5411998" y="1118592"/>
                <a:ext cx="2741135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Microbubble</a:t>
                </a:r>
                <a:endParaRPr lang="zh-CN" altLang="en-US" sz="36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32" name="文本框 31">
                <a:extLst>
                  <a:ext uri="{FF2B5EF4-FFF2-40B4-BE49-F238E27FC236}">
                    <a16:creationId xmlns:a16="http://schemas.microsoft.com/office/drawing/2014/main" id="{559F12CE-6FDF-28EC-A2B2-9D5A9956AC2A}"/>
                  </a:ext>
                </a:extLst>
              </p:cNvPr>
              <p:cNvSpPr txBox="1"/>
              <p:nvPr/>
            </p:nvSpPr>
            <p:spPr>
              <a:xfrm>
                <a:off x="8540276" y="1118593"/>
                <a:ext cx="2741135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Microbubble</a:t>
                </a:r>
                <a:endParaRPr lang="zh-CN" altLang="en-US" sz="36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33" name="文本框 32">
                <a:extLst>
                  <a:ext uri="{FF2B5EF4-FFF2-40B4-BE49-F238E27FC236}">
                    <a16:creationId xmlns:a16="http://schemas.microsoft.com/office/drawing/2014/main" id="{71C66F1C-7C8F-9DDF-E3D0-2AD250E87659}"/>
                  </a:ext>
                </a:extLst>
              </p:cNvPr>
              <p:cNvSpPr txBox="1"/>
              <p:nvPr/>
            </p:nvSpPr>
            <p:spPr>
              <a:xfrm>
                <a:off x="11532058" y="1118591"/>
                <a:ext cx="2741135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Microbubble</a:t>
                </a:r>
                <a:endParaRPr lang="zh-CN" altLang="en-US" sz="36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34" name="直接箭头连接符 33">
                <a:extLst>
                  <a:ext uri="{FF2B5EF4-FFF2-40B4-BE49-F238E27FC236}">
                    <a16:creationId xmlns:a16="http://schemas.microsoft.com/office/drawing/2014/main" id="{3C8FDDEF-468A-2041-281E-6372C21CA67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400800" y="1631546"/>
                <a:ext cx="134112" cy="806334"/>
              </a:xfrm>
              <a:prstGeom prst="straightConnector1">
                <a:avLst/>
              </a:prstGeom>
              <a:ln w="57150">
                <a:solidFill>
                  <a:srgbClr val="FF0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直接箭头连接符 36">
                <a:extLst>
                  <a:ext uri="{FF2B5EF4-FFF2-40B4-BE49-F238E27FC236}">
                    <a16:creationId xmlns:a16="http://schemas.microsoft.com/office/drawing/2014/main" id="{0578DFD9-EFBE-5EE4-0DF1-A3DA882AB73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239193" y="1675014"/>
                <a:ext cx="134112" cy="806334"/>
              </a:xfrm>
              <a:prstGeom prst="straightConnector1">
                <a:avLst/>
              </a:prstGeom>
              <a:ln w="57150">
                <a:solidFill>
                  <a:srgbClr val="FF0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直接箭头连接符 37">
                <a:extLst>
                  <a:ext uri="{FF2B5EF4-FFF2-40B4-BE49-F238E27FC236}">
                    <a16:creationId xmlns:a16="http://schemas.microsoft.com/office/drawing/2014/main" id="{EAB45252-6564-176D-697B-0527FD6445B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2176856" y="1675014"/>
                <a:ext cx="134112" cy="806334"/>
              </a:xfrm>
              <a:prstGeom prst="straightConnector1">
                <a:avLst/>
              </a:prstGeom>
              <a:ln w="57150">
                <a:solidFill>
                  <a:srgbClr val="FF0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" name="椭圆 1">
              <a:extLst>
                <a:ext uri="{FF2B5EF4-FFF2-40B4-BE49-F238E27FC236}">
                  <a16:creationId xmlns:a16="http://schemas.microsoft.com/office/drawing/2014/main" id="{03F0AD26-0ADA-6BED-4DDF-43C3BC5D6C45}"/>
                </a:ext>
              </a:extLst>
            </p:cNvPr>
            <p:cNvSpPr/>
            <p:nvPr/>
          </p:nvSpPr>
          <p:spPr>
            <a:xfrm>
              <a:off x="6059400" y="2444779"/>
              <a:ext cx="1028364" cy="646332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  <a:prstDash val="lg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椭圆 2">
              <a:extLst>
                <a:ext uri="{FF2B5EF4-FFF2-40B4-BE49-F238E27FC236}">
                  <a16:creationId xmlns:a16="http://schemas.microsoft.com/office/drawing/2014/main" id="{7BB905BD-5B57-8D38-281F-AEA1ACA5902D}"/>
                </a:ext>
              </a:extLst>
            </p:cNvPr>
            <p:cNvSpPr/>
            <p:nvPr/>
          </p:nvSpPr>
          <p:spPr>
            <a:xfrm>
              <a:off x="8909153" y="2481348"/>
              <a:ext cx="1028364" cy="646332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  <a:prstDash val="lg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椭圆 3">
              <a:extLst>
                <a:ext uri="{FF2B5EF4-FFF2-40B4-BE49-F238E27FC236}">
                  <a16:creationId xmlns:a16="http://schemas.microsoft.com/office/drawing/2014/main" id="{D919C932-08C1-67E8-7AD3-779941BFF555}"/>
                </a:ext>
              </a:extLst>
            </p:cNvPr>
            <p:cNvSpPr/>
            <p:nvPr/>
          </p:nvSpPr>
          <p:spPr>
            <a:xfrm>
              <a:off x="11823461" y="2506748"/>
              <a:ext cx="1028364" cy="646332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  <a:prstDash val="lg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45874844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12</Words>
  <Application>Microsoft Office PowerPoint</Application>
  <PresentationFormat>宽屏</PresentationFormat>
  <Paragraphs>10</Paragraphs>
  <Slides>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6" baseType="lpstr">
      <vt:lpstr>等线</vt:lpstr>
      <vt:lpstr>等线 Light</vt:lpstr>
      <vt:lpstr>Arial</vt:lpstr>
      <vt:lpstr>Times New Roman</vt:lpstr>
      <vt:lpstr>Office 主题​​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明 徐</dc:creator>
  <cp:lastModifiedBy>明 徐</cp:lastModifiedBy>
  <cp:revision>3</cp:revision>
  <dcterms:created xsi:type="dcterms:W3CDTF">2025-12-17T19:04:27Z</dcterms:created>
  <dcterms:modified xsi:type="dcterms:W3CDTF">2026-01-01T22:23:26Z</dcterms:modified>
</cp:coreProperties>
</file>