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0" autoAdjust="0"/>
    <p:restoredTop sz="94660"/>
  </p:normalViewPr>
  <p:slideViewPr>
    <p:cSldViewPr snapToGrid="0">
      <p:cViewPr>
        <p:scale>
          <a:sx n="120" d="100"/>
          <a:sy n="120" d="100"/>
        </p:scale>
        <p:origin x="1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D2135C-AC01-70B2-55D0-FB419A479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39DBC6F-8E55-E5E1-8CE1-C18A0F7E75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191547-7F5A-2188-F944-AF0B9FC27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287AC-AB1B-4259-8009-EA158972F8EF}" type="datetimeFigureOut">
              <a:rPr lang="de-DE" smtClean="0"/>
              <a:t>26.01.2026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EC820D-71B4-DFC3-3448-729894846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02387B-0EDC-46D9-158A-7A1CFA4E4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D61F-00C3-47F1-885A-0E895DDB3D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2604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AAEE33-7E59-C4DB-4FFF-EA613D6B1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F090B3E-D571-D57D-1CC2-0166396833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43E15D-91EA-2BD9-0885-2A9EEA3E9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287AC-AB1B-4259-8009-EA158972F8EF}" type="datetimeFigureOut">
              <a:rPr lang="de-DE" smtClean="0"/>
              <a:t>26.01.2026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6ECF82A-72BD-EB6D-1028-F3FE5CC4C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6D755DC-B309-B8B5-606B-D6EA03370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D61F-00C3-47F1-885A-0E895DDB3D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0990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418D321-2CA6-270C-631D-54F05A8019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F137976-5BEF-3750-EEFE-6963A0255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D1E8F3B-FBF4-6169-74EA-0C312E60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287AC-AB1B-4259-8009-EA158972F8EF}" type="datetimeFigureOut">
              <a:rPr lang="de-DE" smtClean="0"/>
              <a:t>26.01.2026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F019F3-0FA1-E374-058D-909FFF6A5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6A5043-08DA-4A2E-C3EF-6D0FCBBC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D61F-00C3-47F1-885A-0E895DDB3D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5825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DB8703-F60B-B43C-3BAD-8D8AF54D6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27CE68-1188-ED01-3366-F01427E246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A784F4-0B95-5BB4-FFC6-26548BFCE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287AC-AB1B-4259-8009-EA158972F8EF}" type="datetimeFigureOut">
              <a:rPr lang="de-DE" smtClean="0"/>
              <a:t>26.01.2026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3814888-E9BB-BEA5-0E5C-A2B39A8E7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68D29C0-EDDF-8575-D446-1B156868A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D61F-00C3-47F1-885A-0E895DDB3D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9513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70B162-016E-2E7B-C168-7F42B74CD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637994C-11D7-AC74-EA1A-DF6986CCB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D5C7D2-D3C4-5532-4716-07DC9A42A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287AC-AB1B-4259-8009-EA158972F8EF}" type="datetimeFigureOut">
              <a:rPr lang="de-DE" smtClean="0"/>
              <a:t>26.01.2026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B5089C-CCAF-093A-EC9F-00F8685C4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D81940C-93E2-A3FC-EF51-F3BBB412F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D61F-00C3-47F1-885A-0E895DDB3D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4922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98BB14-D3D6-32D1-66E3-F9921F439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100338-1C75-F655-3963-836FE3C1B9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A0E2C9D-44D0-6B9E-60EA-9D71023547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7A256DC-5BE3-4810-1564-5A2DF863C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287AC-AB1B-4259-8009-EA158972F8EF}" type="datetimeFigureOut">
              <a:rPr lang="de-DE" smtClean="0"/>
              <a:t>26.01.2026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254DEBF-D9FC-7B12-D452-478AC8589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70E2E55-1E58-83E2-EA03-39DF9FB82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D61F-00C3-47F1-885A-0E895DDB3D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1319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4E411B-5331-BEE4-20B1-47B4272A0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79E0307-7B65-5EF8-E511-0C454BEF0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B20CA88-6751-D549-09C3-757F5F300E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7C4A92D-F37A-09B2-3BD1-CF01E2E0EA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CF6C3DB-049F-87B7-44CE-5E8C5FBBB0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C5E42C1-DC19-D999-82F6-F1047A061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287AC-AB1B-4259-8009-EA158972F8EF}" type="datetimeFigureOut">
              <a:rPr lang="de-DE" smtClean="0"/>
              <a:t>26.01.2026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D3FFF6D-E2CB-8153-F45A-FF8C347C6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916EA4D-D989-613B-E953-1110C6E61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D61F-00C3-47F1-885A-0E895DDB3D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8669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7D8607-CC36-6EB1-FC31-FFCAB9073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404AEBC-A5B0-9792-44E7-EA87C6BD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287AC-AB1B-4259-8009-EA158972F8EF}" type="datetimeFigureOut">
              <a:rPr lang="de-DE" smtClean="0"/>
              <a:t>26.01.2026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8C79181-5439-2D40-F01F-0F0FE0EE6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B24EB80-4D19-B273-F1D3-3E60E1728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D61F-00C3-47F1-885A-0E895DDB3D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2920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8526A4A-DC02-3EC1-0C4C-2C744A5A1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287AC-AB1B-4259-8009-EA158972F8EF}" type="datetimeFigureOut">
              <a:rPr lang="de-DE" smtClean="0"/>
              <a:t>26.01.2026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940976D-F8FD-D559-C6C0-B02F260A2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14EB5E8-2B28-BE44-4CBF-38EFD9025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D61F-00C3-47F1-885A-0E895DDB3D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5628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7E454C-AFBF-12E6-F037-1A8733679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ADA7DE-D48F-0418-30D0-65766917A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4363BB-B151-04D9-584F-E5995D4C4A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A91FACD-9F11-69B8-C5F3-87986A623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287AC-AB1B-4259-8009-EA158972F8EF}" type="datetimeFigureOut">
              <a:rPr lang="de-DE" smtClean="0"/>
              <a:t>26.01.2026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1B5FE18-39F4-A598-0FC4-21794ED74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485392D-9ABD-F4B9-FC14-AB9D827B7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D61F-00C3-47F1-885A-0E895DDB3D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9344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302E81-8F88-428D-BA94-74C55A377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E59152D-E50E-5672-D181-828AB1F364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AA85932-EEC9-04CE-3356-950F9A9B6F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63CDF92-9AD1-B72B-86BA-9DB37964B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287AC-AB1B-4259-8009-EA158972F8EF}" type="datetimeFigureOut">
              <a:rPr lang="de-DE" smtClean="0"/>
              <a:t>26.01.2026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3A1264E-AC51-F7C5-5786-90ADEA5B8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8327A04-51AF-2C8C-9AE9-1500AE66B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CD61F-00C3-47F1-885A-0E895DDB3D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2022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C1F62F6-2F2C-DBC2-C91B-A9134ED01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305A8E0-E32C-A643-0A5F-EDC2E1DAD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0CD2E9-305B-209A-9B5F-A9C1F11FA2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3287AC-AB1B-4259-8009-EA158972F8EF}" type="datetimeFigureOut">
              <a:rPr lang="de-DE" smtClean="0"/>
              <a:t>26.01.2026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61A62D-1D5E-6D72-FD51-9E8549885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FE7AA2-05DE-A1CD-EAA8-24685DFB8D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FCD61F-00C3-47F1-885A-0E895DDB3DD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059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B1479941-44F8-07C9-E68E-514D5860C37B}"/>
              </a:ext>
            </a:extLst>
          </p:cNvPr>
          <p:cNvGrpSpPr/>
          <p:nvPr/>
        </p:nvGrpSpPr>
        <p:grpSpPr>
          <a:xfrm>
            <a:off x="5698344" y="1073426"/>
            <a:ext cx="3898877" cy="3848431"/>
            <a:chOff x="5698344" y="1073426"/>
            <a:chExt cx="3898877" cy="3848431"/>
          </a:xfrm>
        </p:grpSpPr>
        <p:pic>
          <p:nvPicPr>
            <p:cNvPr id="3" name="Grafik 2" descr="Ein Bild, das Kunst, Kreative Künste, Origami, Papierkunst enthält.&#10;&#10;KI-generierte Inhalte können fehlerhaft sein.">
              <a:extLst>
                <a:ext uri="{FF2B5EF4-FFF2-40B4-BE49-F238E27FC236}">
                  <a16:creationId xmlns:a16="http://schemas.microsoft.com/office/drawing/2014/main" id="{13C166AA-37CC-6FB8-1C09-2751AD79B2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92" t="10369" r="30225" b="5657"/>
            <a:stretch/>
          </p:blipFill>
          <p:spPr>
            <a:xfrm>
              <a:off x="5698344" y="1073426"/>
              <a:ext cx="3898877" cy="3848431"/>
            </a:xfrm>
            <a:prstGeom prst="rect">
              <a:avLst/>
            </a:prstGeom>
          </p:spPr>
        </p:pic>
        <p:cxnSp>
          <p:nvCxnSpPr>
            <p:cNvPr id="7" name="Gerader Verbinder 6">
              <a:extLst>
                <a:ext uri="{FF2B5EF4-FFF2-40B4-BE49-F238E27FC236}">
                  <a16:creationId xmlns:a16="http://schemas.microsoft.com/office/drawing/2014/main" id="{3857C30D-3942-FBAC-2880-853842F61FC9}"/>
                </a:ext>
              </a:extLst>
            </p:cNvPr>
            <p:cNvCxnSpPr>
              <a:cxnSpLocks/>
            </p:cNvCxnSpPr>
            <p:nvPr/>
          </p:nvCxnSpPr>
          <p:spPr>
            <a:xfrm>
              <a:off x="7943857" y="3296691"/>
              <a:ext cx="770993" cy="275918"/>
            </a:xfrm>
            <a:prstGeom prst="line">
              <a:avLst/>
            </a:prstGeom>
            <a:ln w="47625" cap="rnd"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5231AE0D-D418-C482-C18E-0F020A433EC7}"/>
                </a:ext>
              </a:extLst>
            </p:cNvPr>
            <p:cNvSpPr txBox="1"/>
            <p:nvPr/>
          </p:nvSpPr>
          <p:spPr>
            <a:xfrm rot="1204074">
              <a:off x="7844841" y="3445963"/>
              <a:ext cx="851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800" dirty="0"/>
                <a:t>2.99 Å</a:t>
              </a:r>
            </a:p>
          </p:txBody>
        </p:sp>
        <p:cxnSp>
          <p:nvCxnSpPr>
            <p:cNvPr id="6" name="Gerader Verbinder 5">
              <a:extLst>
                <a:ext uri="{FF2B5EF4-FFF2-40B4-BE49-F238E27FC236}">
                  <a16:creationId xmlns:a16="http://schemas.microsoft.com/office/drawing/2014/main" id="{8491A0C1-2593-9954-2DF8-4E89A7F143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43857" y="2535105"/>
              <a:ext cx="770993" cy="750287"/>
            </a:xfrm>
            <a:prstGeom prst="line">
              <a:avLst/>
            </a:prstGeom>
            <a:ln w="47625" cap="rnd"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198D20C4-A20C-ED00-E8F0-EDEAEBDD894F}"/>
                </a:ext>
              </a:extLst>
            </p:cNvPr>
            <p:cNvSpPr txBox="1"/>
            <p:nvPr/>
          </p:nvSpPr>
          <p:spPr>
            <a:xfrm rot="18900323">
              <a:off x="7811002" y="2568446"/>
              <a:ext cx="851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800" dirty="0"/>
                <a:t>3.51 Å</a:t>
              </a: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6CDBF7A-3AB3-4AD6-6D51-C4FDB3C4252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647782" y="2997641"/>
              <a:ext cx="278204" cy="299050"/>
            </a:xfrm>
            <a:prstGeom prst="line">
              <a:avLst/>
            </a:prstGeom>
            <a:ln w="47625" cap="rnd">
              <a:prstDash val="sys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8F42D7AF-6187-864E-A4A5-05E4120A1362}"/>
                </a:ext>
              </a:extLst>
            </p:cNvPr>
            <p:cNvSpPr txBox="1"/>
            <p:nvPr/>
          </p:nvSpPr>
          <p:spPr>
            <a:xfrm rot="2869573">
              <a:off x="7149683" y="3014456"/>
              <a:ext cx="851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800" dirty="0"/>
                <a:t>3.21 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8889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Breitbild</PresentationFormat>
  <Paragraphs>3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Hilpmann, Stephan (FWOA) - 110481</dc:creator>
  <cp:lastModifiedBy>Hilpmann, Stephan (FWOA) - 110481</cp:lastModifiedBy>
  <cp:revision>2</cp:revision>
  <dcterms:created xsi:type="dcterms:W3CDTF">2026-01-26T10:16:58Z</dcterms:created>
  <dcterms:modified xsi:type="dcterms:W3CDTF">2026-01-27T08:30:33Z</dcterms:modified>
</cp:coreProperties>
</file>