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0CA1C-8800-FFEA-1813-D4F6EB788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6EBA63E-87A8-12D0-D682-8CC599FF6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FFA1E8-5C3D-1D6C-6CE5-5A1D06D73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A8302E-95BA-6AE5-062A-13D324F9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DB46E4-EABD-FB52-B603-256716D0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783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93E7F0-AD6D-4D82-868B-133BC3ED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7DE84F-8E0D-9AFA-4634-BFE0884D2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E67C78-ED9A-7CB1-5D8F-C6068102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9ECC0D-0635-5C56-D456-D577F132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DA609B-CA03-78B8-4BAB-C10AC4FF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33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79B52E-2933-DFD3-5A0F-34AD51C69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CFC2EC-CA8B-1A87-D681-E5B567684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6EC202-AF38-4106-CAFE-C3414941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DDA2EC-FFB9-4924-2174-8EE22C3E3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7F0894-69A3-DBD8-A4CF-562A06938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890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6218A6-6314-3BE3-530A-30E2FD953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CA4C5E-A7FA-5D28-15FB-E1CCB5B8E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635E440-6F96-612A-2F6C-D4C2A0F52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A63DE3A-5FF4-915B-63BE-0F1D24860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860293-23A3-7277-0C40-B1F1972F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8C5853-3970-BADD-4111-2986143C7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5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08E4E9-D1C3-510C-287F-9096B446F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725B93-FD26-3689-D21B-C6394CB40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FC9B680-8827-19CE-1B18-7AC12C67B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095F81F-6ED8-AF82-CAD3-D09891D4BF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D7904E9-0FC9-3C34-D127-A02261985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45ADF3E-4577-8EE9-EA94-0E1EFC2F4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DCD5A1-1742-E5E5-41B0-A2B9D45DB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DDF1A23-309D-5C47-2AFA-EAF1C128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235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655B9-2A68-4EDE-641B-74C28E8A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7F3AD8D-4D73-AFA4-C48E-8F4E14AF8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EF5418-9592-A690-EE36-760C7113C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EA5611-9F49-5365-D800-D9A789504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173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CE76A59-D998-96EF-7CD5-9D597F92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55051D-19AB-5CE4-4184-B746132CC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5B53D8-7423-D1AD-A6EC-B90569F2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13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50848-0A33-793E-07BD-70473DBEA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A1544A-6495-4EB4-DCE4-78403BA4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46A149A-E255-AEA8-BFCD-F84641FD2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127E44-D3FC-F15C-815B-2EC974BB9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47ECBA-41BA-EFC6-5C31-8E7D3D7DF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8BE174-BBE3-F138-46C8-A8B96284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40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6C0C9-8DAD-7D72-80BD-DCE2EED7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452EDBF-E496-53F7-958D-C2D984891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5CA7879-10DB-774B-C271-BBD659A64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DFB2B1F-8472-67D4-4743-C12C176D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17378-D602-3F3B-D25C-203910895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20436C-559C-BDDE-F456-589596A4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006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1DA6AB-1E47-6AC4-E73F-3404A376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33BE08-78D2-FAD7-B679-6575AA937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67169D-3AE3-FD06-8B0D-1C998B614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86B50F-D75E-3647-5F32-C28A385C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A82A26-7215-5E16-3D53-1914BD03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99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A53F871-5B32-0826-B5D0-945D474DE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024F03E-D827-74AD-63FE-0DD75BE7A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B65D3E-42A6-0072-74F8-79A8471B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9D29F3-96B3-0878-A58F-D742C554E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952257-901A-56A8-22F0-504A19930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84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3A37117-3825-D5FF-FEA0-4ACF122AE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BA32DE-7964-D0D2-6612-25C8C09B6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B34C51-E6E4-29D2-5593-1094B819E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534908-0DB7-4BB6-8CAB-F8A309B9F0E7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26833B-3C92-718C-A2FB-BBDB49B29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8B612D-D05C-DD76-2FD1-377DE96AF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0DC412-642D-4D28-BD11-1A78C88146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51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39CBF89E-F5C3-6609-C1F2-CE4FC3D384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277114"/>
              </p:ext>
            </p:extLst>
          </p:nvPr>
        </p:nvGraphicFramePr>
        <p:xfrm>
          <a:off x="2555875" y="719138"/>
          <a:ext cx="707866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205" imgH="7502570" progId="Origin95.Graph">
                  <p:embed/>
                </p:oleObj>
              </mc:Choice>
              <mc:Fallback>
                <p:oleObj name="Graph" r:id="rId2" imgW="9802205" imgH="750257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55875" y="719138"/>
                        <a:ext cx="707866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605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C51D0291-82DC-3604-8BBE-78B599375E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38702"/>
              </p:ext>
            </p:extLst>
          </p:nvPr>
        </p:nvGraphicFramePr>
        <p:xfrm>
          <a:off x="4313238" y="719138"/>
          <a:ext cx="35639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12816508" imgH="19484068" progId="Origin95.Graph">
                  <p:embed/>
                </p:oleObj>
              </mc:Choice>
              <mc:Fallback>
                <p:oleObj name="Graph" r:id="rId2" imgW="12816508" imgH="19484068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13238" y="719138"/>
                        <a:ext cx="35639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017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B5B05662-6E32-15D9-6E00-254414BA80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371532"/>
              </p:ext>
            </p:extLst>
          </p:nvPr>
        </p:nvGraphicFramePr>
        <p:xfrm>
          <a:off x="1065213" y="1114425"/>
          <a:ext cx="10063162" cy="462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10062791" imgH="4626701" progId="Origin95.Graph">
                  <p:embed/>
                </p:oleObj>
              </mc:Choice>
              <mc:Fallback>
                <p:oleObj name="Graph" r:id="rId2" imgW="10062791" imgH="4626701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5213" y="1114425"/>
                        <a:ext cx="10063162" cy="462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53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5">
            <a:extLst>
              <a:ext uri="{FF2B5EF4-FFF2-40B4-BE49-F238E27FC236}">
                <a16:creationId xmlns:a16="http://schemas.microsoft.com/office/drawing/2014/main" id="{995BAF82-13AE-1229-7ED7-F8D5019CC8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4" b="81981" l="22512" r="810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09" r="18594"/>
          <a:stretch/>
        </p:blipFill>
        <p:spPr bwMode="auto">
          <a:xfrm>
            <a:off x="1556505" y="102956"/>
            <a:ext cx="6747939" cy="546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3" name="Group 21">
            <a:extLst>
              <a:ext uri="{FF2B5EF4-FFF2-40B4-BE49-F238E27FC236}">
                <a16:creationId xmlns:a16="http://schemas.microsoft.com/office/drawing/2014/main" id="{4887EDBC-2FBF-0150-9B42-137994E55B53}"/>
              </a:ext>
            </a:extLst>
          </p:cNvPr>
          <p:cNvGrpSpPr/>
          <p:nvPr/>
        </p:nvGrpSpPr>
        <p:grpSpPr>
          <a:xfrm>
            <a:off x="1611990" y="768228"/>
            <a:ext cx="6636967" cy="3743325"/>
            <a:chOff x="2593975" y="571497"/>
            <a:chExt cx="6636967" cy="3743325"/>
          </a:xfrm>
        </p:grpSpPr>
        <p:sp>
          <p:nvSpPr>
            <p:cNvPr id="44" name="Rectangle 4">
              <a:extLst>
                <a:ext uri="{FF2B5EF4-FFF2-40B4-BE49-F238E27FC236}">
                  <a16:creationId xmlns:a16="http://schemas.microsoft.com/office/drawing/2014/main" id="{6C7B5E19-4433-1A09-D807-C0BF6ADEA176}"/>
                </a:ext>
              </a:extLst>
            </p:cNvPr>
            <p:cNvSpPr/>
            <p:nvPr/>
          </p:nvSpPr>
          <p:spPr>
            <a:xfrm>
              <a:off x="2593975" y="571497"/>
              <a:ext cx="1440000" cy="3743325"/>
            </a:xfrm>
            <a:prstGeom prst="rect">
              <a:avLst/>
            </a:prstGeom>
            <a:solidFill>
              <a:srgbClr val="FFC000">
                <a:alpha val="2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Rectangle 5">
              <a:extLst>
                <a:ext uri="{FF2B5EF4-FFF2-40B4-BE49-F238E27FC236}">
                  <a16:creationId xmlns:a16="http://schemas.microsoft.com/office/drawing/2014/main" id="{C050AAB5-88E2-9D18-BB7F-BCC79F2A1758}"/>
                </a:ext>
              </a:extLst>
            </p:cNvPr>
            <p:cNvSpPr/>
            <p:nvPr/>
          </p:nvSpPr>
          <p:spPr>
            <a:xfrm>
              <a:off x="4033975" y="571497"/>
              <a:ext cx="1440000" cy="3743325"/>
            </a:xfrm>
            <a:prstGeom prst="rect">
              <a:avLst/>
            </a:prstGeom>
            <a:solidFill>
              <a:schemeClr val="accent6">
                <a:lumMod val="75000"/>
                <a:alpha val="21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6">
              <a:extLst>
                <a:ext uri="{FF2B5EF4-FFF2-40B4-BE49-F238E27FC236}">
                  <a16:creationId xmlns:a16="http://schemas.microsoft.com/office/drawing/2014/main" id="{89A53FD9-FEE9-E9FD-B8DE-508B372F2D6A}"/>
                </a:ext>
              </a:extLst>
            </p:cNvPr>
            <p:cNvSpPr/>
            <p:nvPr/>
          </p:nvSpPr>
          <p:spPr>
            <a:xfrm>
              <a:off x="5473975" y="571497"/>
              <a:ext cx="1440000" cy="3743325"/>
            </a:xfrm>
            <a:prstGeom prst="rect">
              <a:avLst/>
            </a:prstGeom>
            <a:solidFill>
              <a:srgbClr val="00206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7">
              <a:extLst>
                <a:ext uri="{FF2B5EF4-FFF2-40B4-BE49-F238E27FC236}">
                  <a16:creationId xmlns:a16="http://schemas.microsoft.com/office/drawing/2014/main" id="{BD0B4830-F61F-96AF-1847-C0F2293BE2E9}"/>
                </a:ext>
              </a:extLst>
            </p:cNvPr>
            <p:cNvSpPr/>
            <p:nvPr/>
          </p:nvSpPr>
          <p:spPr>
            <a:xfrm>
              <a:off x="6913976" y="571497"/>
              <a:ext cx="2316966" cy="3743325"/>
            </a:xfrm>
            <a:prstGeom prst="rect">
              <a:avLst/>
            </a:prstGeom>
            <a:solidFill>
              <a:srgbClr val="C00000">
                <a:alpha val="2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ACC683B3-0B93-C5C7-BCD4-3739BC6BBCDC}"/>
                </a:ext>
              </a:extLst>
            </p:cNvPr>
            <p:cNvSpPr txBox="1"/>
            <p:nvPr/>
          </p:nvSpPr>
          <p:spPr>
            <a:xfrm>
              <a:off x="3003633" y="590428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pH 5</a:t>
              </a:r>
              <a:endParaRPr lang="en-GB" b="1" dirty="0"/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AC98CF18-A26D-0785-97B8-74AA742E4A2F}"/>
                </a:ext>
              </a:extLst>
            </p:cNvPr>
            <p:cNvSpPr txBox="1"/>
            <p:nvPr/>
          </p:nvSpPr>
          <p:spPr>
            <a:xfrm>
              <a:off x="4443633" y="590428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pH 7</a:t>
              </a:r>
              <a:endParaRPr lang="en-GB" b="1" dirty="0"/>
            </a:p>
          </p:txBody>
        </p:sp>
        <p:sp>
          <p:nvSpPr>
            <p:cNvPr id="50" name="TextBox 10">
              <a:extLst>
                <a:ext uri="{FF2B5EF4-FFF2-40B4-BE49-F238E27FC236}">
                  <a16:creationId xmlns:a16="http://schemas.microsoft.com/office/drawing/2014/main" id="{601574C6-D93E-BEFC-9A85-4BFE91343551}"/>
                </a:ext>
              </a:extLst>
            </p:cNvPr>
            <p:cNvSpPr txBox="1"/>
            <p:nvPr/>
          </p:nvSpPr>
          <p:spPr>
            <a:xfrm>
              <a:off x="5825124" y="590428"/>
              <a:ext cx="737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pH 10</a:t>
              </a:r>
              <a:endParaRPr lang="en-GB" b="1" dirty="0"/>
            </a:p>
          </p:txBody>
        </p:sp>
        <p:sp>
          <p:nvSpPr>
            <p:cNvPr id="51" name="TextBox 11">
              <a:extLst>
                <a:ext uri="{FF2B5EF4-FFF2-40B4-BE49-F238E27FC236}">
                  <a16:creationId xmlns:a16="http://schemas.microsoft.com/office/drawing/2014/main" id="{47D01896-D979-5936-B2A9-DBE19D11FE15}"/>
                </a:ext>
              </a:extLst>
            </p:cNvPr>
            <p:cNvSpPr txBox="1"/>
            <p:nvPr/>
          </p:nvSpPr>
          <p:spPr>
            <a:xfrm>
              <a:off x="7653016" y="590428"/>
              <a:ext cx="838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CoPrec</a:t>
              </a:r>
              <a:endParaRPr lang="en-US" b="1" dirty="0"/>
            </a:p>
          </p:txBody>
        </p:sp>
        <p:sp>
          <p:nvSpPr>
            <p:cNvPr id="52" name="Isosceles Triangle 14">
              <a:extLst>
                <a:ext uri="{FF2B5EF4-FFF2-40B4-BE49-F238E27FC236}">
                  <a16:creationId xmlns:a16="http://schemas.microsoft.com/office/drawing/2014/main" id="{7C99E2CE-F4D7-BC70-9F2E-C9BCA119124B}"/>
                </a:ext>
              </a:extLst>
            </p:cNvPr>
            <p:cNvSpPr/>
            <p:nvPr/>
          </p:nvSpPr>
          <p:spPr>
            <a:xfrm rot="16200000">
              <a:off x="3149114" y="3368352"/>
              <a:ext cx="369330" cy="130413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 anchorCtr="1"/>
            <a:lstStyle/>
            <a:p>
              <a:pPr algn="ctr"/>
              <a:r>
                <a:rPr lang="en-US" dirty="0"/>
                <a:t>time</a:t>
              </a:r>
              <a:endParaRPr lang="en-GB" dirty="0"/>
            </a:p>
          </p:txBody>
        </p:sp>
        <p:sp>
          <p:nvSpPr>
            <p:cNvPr id="53" name="Isosceles Triangle 17">
              <a:extLst>
                <a:ext uri="{FF2B5EF4-FFF2-40B4-BE49-F238E27FC236}">
                  <a16:creationId xmlns:a16="http://schemas.microsoft.com/office/drawing/2014/main" id="{0D101A9A-8CDD-C4A8-A2BC-5DB5C9BC29F5}"/>
                </a:ext>
              </a:extLst>
            </p:cNvPr>
            <p:cNvSpPr/>
            <p:nvPr/>
          </p:nvSpPr>
          <p:spPr>
            <a:xfrm rot="16200000">
              <a:off x="4579213" y="2696437"/>
              <a:ext cx="369330" cy="130413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 anchorCtr="1"/>
            <a:lstStyle/>
            <a:p>
              <a:pPr algn="ctr"/>
              <a:r>
                <a:rPr lang="en-US" dirty="0"/>
                <a:t>time</a:t>
              </a:r>
              <a:endParaRPr lang="en-GB" dirty="0"/>
            </a:p>
          </p:txBody>
        </p:sp>
        <p:sp>
          <p:nvSpPr>
            <p:cNvPr id="54" name="Isosceles Triangle 18">
              <a:extLst>
                <a:ext uri="{FF2B5EF4-FFF2-40B4-BE49-F238E27FC236}">
                  <a16:creationId xmlns:a16="http://schemas.microsoft.com/office/drawing/2014/main" id="{F17B55E6-9D2B-8126-B00A-9898AD43CF30}"/>
                </a:ext>
              </a:extLst>
            </p:cNvPr>
            <p:cNvSpPr/>
            <p:nvPr/>
          </p:nvSpPr>
          <p:spPr>
            <a:xfrm rot="16200000">
              <a:off x="6024028" y="1883029"/>
              <a:ext cx="369330" cy="130413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 anchorCtr="1"/>
            <a:lstStyle/>
            <a:p>
              <a:pPr algn="ctr"/>
              <a:r>
                <a:rPr lang="en-US" dirty="0"/>
                <a:t>time</a:t>
              </a:r>
              <a:endParaRPr lang="en-GB" dirty="0"/>
            </a:p>
          </p:txBody>
        </p:sp>
        <p:sp>
          <p:nvSpPr>
            <p:cNvPr id="55" name="Isosceles Triangle 19">
              <a:extLst>
                <a:ext uri="{FF2B5EF4-FFF2-40B4-BE49-F238E27FC236}">
                  <a16:creationId xmlns:a16="http://schemas.microsoft.com/office/drawing/2014/main" id="{2DABC87C-D3EA-F478-F826-EFDA2325C7E3}"/>
                </a:ext>
              </a:extLst>
            </p:cNvPr>
            <p:cNvSpPr/>
            <p:nvPr/>
          </p:nvSpPr>
          <p:spPr>
            <a:xfrm rot="16200000">
              <a:off x="7887793" y="3404279"/>
              <a:ext cx="369330" cy="123228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 anchorCtr="1"/>
            <a:lstStyle/>
            <a:p>
              <a:pPr algn="ctr"/>
              <a:r>
                <a:rPr lang="en-US" dirty="0"/>
                <a:t>Tc</a:t>
              </a:r>
              <a:endParaRPr lang="en-GB" dirty="0"/>
            </a:p>
          </p:txBody>
        </p:sp>
      </p:grpSp>
      <p:pic>
        <p:nvPicPr>
          <p:cNvPr id="56" name="Picture 1">
            <a:extLst>
              <a:ext uri="{FF2B5EF4-FFF2-40B4-BE49-F238E27FC236}">
                <a16:creationId xmlns:a16="http://schemas.microsoft.com/office/drawing/2014/main" id="{E98C6541-600C-80C9-2F0E-A1C71727BD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17" t="4768" r="4968" b="6562"/>
          <a:stretch/>
        </p:blipFill>
        <p:spPr bwMode="auto">
          <a:xfrm>
            <a:off x="8499500" y="3689819"/>
            <a:ext cx="1770812" cy="12476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7" name="Rechteck 56">
            <a:extLst>
              <a:ext uri="{FF2B5EF4-FFF2-40B4-BE49-F238E27FC236}">
                <a16:creationId xmlns:a16="http://schemas.microsoft.com/office/drawing/2014/main" id="{872460C8-9538-346F-69EE-0F81C4E49855}"/>
              </a:ext>
            </a:extLst>
          </p:cNvPr>
          <p:cNvSpPr/>
          <p:nvPr/>
        </p:nvSpPr>
        <p:spPr>
          <a:xfrm rot="16200000">
            <a:off x="3009489" y="3107199"/>
            <a:ext cx="1645300" cy="4403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700"/>
              </a:spcBef>
            </a:pPr>
            <a:r>
              <a:rPr lang="en-US" b="1" dirty="0"/>
              <a:t>1d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14d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28d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49d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1d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14d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28d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49d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1d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14d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28d</a:t>
            </a:r>
          </a:p>
          <a:p>
            <a:pPr algn="r">
              <a:spcBef>
                <a:spcPts val="700"/>
              </a:spcBef>
            </a:pPr>
            <a:r>
              <a:rPr lang="en-US" b="1" dirty="0"/>
              <a:t>49d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28A91C25-F785-76A0-9C6A-7F8FF8A98F04}"/>
              </a:ext>
            </a:extLst>
          </p:cNvPr>
          <p:cNvSpPr/>
          <p:nvPr/>
        </p:nvSpPr>
        <p:spPr>
          <a:xfrm>
            <a:off x="8530336" y="3262868"/>
            <a:ext cx="1841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Tc-magnetite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4AA99678-6355-128C-E11A-8F69DE3F5500}"/>
              </a:ext>
            </a:extLst>
          </p:cNvPr>
          <p:cNvSpPr/>
          <p:nvPr/>
        </p:nvSpPr>
        <p:spPr>
          <a:xfrm>
            <a:off x="8530336" y="768228"/>
            <a:ext cx="17560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Tc-Tc-dimers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2034C6B7-8D7E-CF06-9768-DAF71CA44121}"/>
              </a:ext>
            </a:extLst>
          </p:cNvPr>
          <p:cNvSpPr txBox="1"/>
          <p:nvPr/>
        </p:nvSpPr>
        <p:spPr>
          <a:xfrm>
            <a:off x="6062391" y="4420748"/>
            <a:ext cx="2258937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sz="1800" b="1" dirty="0"/>
              <a:t>1     2</a:t>
            </a:r>
            <a:r>
              <a:rPr lang="en-US" b="1" dirty="0"/>
              <a:t>     </a:t>
            </a:r>
            <a:r>
              <a:rPr lang="en-US" sz="1800" b="1" dirty="0"/>
              <a:t>3</a:t>
            </a:r>
            <a:r>
              <a:rPr lang="en-US" b="1" dirty="0"/>
              <a:t>     </a:t>
            </a:r>
            <a:r>
              <a:rPr lang="en-US" sz="1800" b="1" dirty="0"/>
              <a:t>4</a:t>
            </a:r>
            <a:r>
              <a:rPr lang="en-US" b="1" dirty="0"/>
              <a:t>     </a:t>
            </a:r>
            <a:r>
              <a:rPr lang="en-US" sz="1800" b="1" dirty="0"/>
              <a:t>5</a:t>
            </a:r>
            <a:r>
              <a:rPr lang="en-US" b="1" dirty="0"/>
              <a:t>     </a:t>
            </a:r>
            <a:r>
              <a:rPr lang="en-US" sz="1800" b="1" dirty="0"/>
              <a:t>6</a:t>
            </a:r>
            <a:endParaRPr lang="de-DE" dirty="0"/>
          </a:p>
        </p:txBody>
      </p:sp>
      <p:pic>
        <p:nvPicPr>
          <p:cNvPr id="61" name="Grafik 60">
            <a:extLst>
              <a:ext uri="{FF2B5EF4-FFF2-40B4-BE49-F238E27FC236}">
                <a16:creationId xmlns:a16="http://schemas.microsoft.com/office/drawing/2014/main" id="{B349DD85-8276-0E44-0D63-549EF6D89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447" y="1458865"/>
            <a:ext cx="1863483" cy="11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9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Objekt 40">
            <a:extLst>
              <a:ext uri="{FF2B5EF4-FFF2-40B4-BE49-F238E27FC236}">
                <a16:creationId xmlns:a16="http://schemas.microsoft.com/office/drawing/2014/main" id="{E796DD5F-003E-8694-BD46-ABE2D07856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882799"/>
              </p:ext>
            </p:extLst>
          </p:nvPr>
        </p:nvGraphicFramePr>
        <p:xfrm>
          <a:off x="798572" y="544663"/>
          <a:ext cx="9802812" cy="469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205" imgH="4695281" progId="Origin95.Graph">
                  <p:embed/>
                </p:oleObj>
              </mc:Choice>
              <mc:Fallback>
                <p:oleObj name="Graph" r:id="rId2" imgW="9802205" imgH="4695281" progId="Origin95.Graph">
                  <p:embed/>
                  <p:pic>
                    <p:nvPicPr>
                      <p:cNvPr id="41" name="Objekt 40">
                        <a:extLst>
                          <a:ext uri="{FF2B5EF4-FFF2-40B4-BE49-F238E27FC236}">
                            <a16:creationId xmlns:a16="http://schemas.microsoft.com/office/drawing/2014/main" id="{E796DD5F-003E-8694-BD46-ABE2D07856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8572" y="544663"/>
                        <a:ext cx="9802812" cy="469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085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DDB0461-9B89-66AB-7315-0AB39F11F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2589" y="249303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555F655F-D647-2D42-96E3-3329B3A3D1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692819"/>
              </p:ext>
            </p:extLst>
          </p:nvPr>
        </p:nvGraphicFramePr>
        <p:xfrm>
          <a:off x="1302588" y="1360368"/>
          <a:ext cx="4356339" cy="3348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920637" imgH="3000783" progId="Origin95.Graph">
                  <p:embed/>
                </p:oleObj>
              </mc:Choice>
              <mc:Fallback>
                <p:oleObj name="Graph" r:id="rId2" imgW="3920637" imgH="3000783" progId="Origin95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2588" y="1360368"/>
                        <a:ext cx="4356339" cy="33488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>
            <a:extLst>
              <a:ext uri="{FF2B5EF4-FFF2-40B4-BE49-F238E27FC236}">
                <a16:creationId xmlns:a16="http://schemas.microsoft.com/office/drawing/2014/main" id="{63F28064-20F6-8537-87E1-4E2008DD1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038" y="258193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E4BE9EFA-2E3D-2F5B-0D91-2AE5D40B9F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931686"/>
              </p:ext>
            </p:extLst>
          </p:nvPr>
        </p:nvGraphicFramePr>
        <p:xfrm>
          <a:off x="6423207" y="1219533"/>
          <a:ext cx="4552170" cy="348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920637" imgH="3000783" progId="Origin95.Graph">
                  <p:embed/>
                </p:oleObj>
              </mc:Choice>
              <mc:Fallback>
                <p:oleObj name="Graph" r:id="rId4" imgW="3920637" imgH="3000783" progId="Origin95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207" y="1219533"/>
                        <a:ext cx="4552170" cy="3489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4105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D350B4D-9BAB-60A0-E1B5-036C70BA77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460652"/>
              </p:ext>
            </p:extLst>
          </p:nvPr>
        </p:nvGraphicFramePr>
        <p:xfrm>
          <a:off x="425250" y="112143"/>
          <a:ext cx="5189379" cy="3972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205" imgH="7502570" progId="Origin95.Graph">
                  <p:embed/>
                </p:oleObj>
              </mc:Choice>
              <mc:Fallback>
                <p:oleObj name="Graph" r:id="rId2" imgW="9802205" imgH="750257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5250" y="112143"/>
                        <a:ext cx="5189379" cy="3972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62342032-E67A-6DA1-C2B8-AE6A04F6B1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960155"/>
              </p:ext>
            </p:extLst>
          </p:nvPr>
        </p:nvGraphicFramePr>
        <p:xfrm>
          <a:off x="6405167" y="258792"/>
          <a:ext cx="4997786" cy="3825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9802205" imgH="7502570" progId="Origin95.Graph">
                  <p:embed/>
                </p:oleObj>
              </mc:Choice>
              <mc:Fallback>
                <p:oleObj name="Graph" r:id="rId4" imgW="9802205" imgH="750257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05167" y="258792"/>
                        <a:ext cx="4997786" cy="3825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8D381979-39F2-0673-D3C5-F985A5A00C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788537"/>
              </p:ext>
            </p:extLst>
          </p:nvPr>
        </p:nvGraphicFramePr>
        <p:xfrm>
          <a:off x="3395008" y="3351362"/>
          <a:ext cx="4783652" cy="3661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9802205" imgH="7502570" progId="Origin95.Graph">
                  <p:embed/>
                </p:oleObj>
              </mc:Choice>
              <mc:Fallback>
                <p:oleObj name="Graph" r:id="rId6" imgW="9802205" imgH="750257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95008" y="3351362"/>
                        <a:ext cx="4783652" cy="3661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255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Breitbild</PresentationFormat>
  <Paragraphs>23</Paragraphs>
  <Slides>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Office</vt:lpstr>
      <vt:lpstr>Origin Project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Zimmermann</dc:creator>
  <cp:lastModifiedBy>Thomas Zimmermann</cp:lastModifiedBy>
  <cp:revision>1</cp:revision>
  <dcterms:created xsi:type="dcterms:W3CDTF">2026-01-30T09:19:28Z</dcterms:created>
  <dcterms:modified xsi:type="dcterms:W3CDTF">2026-01-30T09:47:25Z</dcterms:modified>
</cp:coreProperties>
</file>