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005"/>
    <a:srgbClr val="0000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70" d="100"/>
          <a:sy n="170" d="100"/>
        </p:scale>
        <p:origin x="120" y="-1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4FAA-BE1B-489A-8857-D2E18A67B943}" type="datetimeFigureOut">
              <a:rPr lang="de-DE" smtClean="0"/>
              <a:t>30.05.2024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1813-17BA-43D9-9FA5-46BC8C056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8580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4FAA-BE1B-489A-8857-D2E18A67B943}" type="datetimeFigureOut">
              <a:rPr lang="de-DE" smtClean="0"/>
              <a:t>30.05.2024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1813-17BA-43D9-9FA5-46BC8C056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722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4FAA-BE1B-489A-8857-D2E18A67B943}" type="datetimeFigureOut">
              <a:rPr lang="de-DE" smtClean="0"/>
              <a:t>30.05.2024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1813-17BA-43D9-9FA5-46BC8C056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16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4FAA-BE1B-489A-8857-D2E18A67B943}" type="datetimeFigureOut">
              <a:rPr lang="de-DE" smtClean="0"/>
              <a:t>30.05.2024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1813-17BA-43D9-9FA5-46BC8C056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615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4FAA-BE1B-489A-8857-D2E18A67B943}" type="datetimeFigureOut">
              <a:rPr lang="de-DE" smtClean="0"/>
              <a:t>30.05.2024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1813-17BA-43D9-9FA5-46BC8C056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6384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4FAA-BE1B-489A-8857-D2E18A67B943}" type="datetimeFigureOut">
              <a:rPr lang="de-DE" smtClean="0"/>
              <a:t>30.05.2024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1813-17BA-43D9-9FA5-46BC8C056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9568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4FAA-BE1B-489A-8857-D2E18A67B943}" type="datetimeFigureOut">
              <a:rPr lang="de-DE" smtClean="0"/>
              <a:t>30.05.2024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1813-17BA-43D9-9FA5-46BC8C056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0290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4FAA-BE1B-489A-8857-D2E18A67B943}" type="datetimeFigureOut">
              <a:rPr lang="de-DE" smtClean="0"/>
              <a:t>30.05.2024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1813-17BA-43D9-9FA5-46BC8C056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6308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4FAA-BE1B-489A-8857-D2E18A67B943}" type="datetimeFigureOut">
              <a:rPr lang="de-DE" smtClean="0"/>
              <a:t>30.05.2024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1813-17BA-43D9-9FA5-46BC8C056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3823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4FAA-BE1B-489A-8857-D2E18A67B943}" type="datetimeFigureOut">
              <a:rPr lang="de-DE" smtClean="0"/>
              <a:t>30.05.2024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1813-17BA-43D9-9FA5-46BC8C056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7195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4FAA-BE1B-489A-8857-D2E18A67B943}" type="datetimeFigureOut">
              <a:rPr lang="de-DE" smtClean="0"/>
              <a:t>30.05.2024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1813-17BA-43D9-9FA5-46BC8C056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11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54FAA-BE1B-489A-8857-D2E18A67B943}" type="datetimeFigureOut">
              <a:rPr lang="de-DE" smtClean="0"/>
              <a:t>30.05.2024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F1813-17BA-43D9-9FA5-46BC8C056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961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tiff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42221" y="1659926"/>
            <a:ext cx="2824667" cy="4201982"/>
            <a:chOff x="342221" y="1659926"/>
            <a:chExt cx="2824667" cy="4201982"/>
          </a:xfrm>
        </p:grpSpPr>
        <p:pic>
          <p:nvPicPr>
            <p:cNvPr id="111" name="Grafik 110" descr="D:\10 HZDR\08 Publikationen\2024\Hilpmann, Stephan\zu archivieren\Fig04-S02_G1_220401_CTEM_42_013kx_rotated_cut_woSB.tif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221" y="1680647"/>
              <a:ext cx="1368000" cy="13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8080" y="1680647"/>
              <a:ext cx="1368000" cy="1368000"/>
            </a:xfrm>
            <a:prstGeom prst="rect">
              <a:avLst/>
            </a:prstGeom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221" y="3081578"/>
              <a:ext cx="1368000" cy="1368000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8080" y="3086239"/>
              <a:ext cx="1368000" cy="1368000"/>
            </a:xfrm>
            <a:prstGeom prst="rect">
              <a:avLst/>
            </a:prstGeom>
          </p:spPr>
        </p:pic>
        <p:sp>
          <p:nvSpPr>
            <p:cNvPr id="29" name="Textfeld 28"/>
            <p:cNvSpPr txBox="1"/>
            <p:nvPr/>
          </p:nvSpPr>
          <p:spPr>
            <a:xfrm>
              <a:off x="342761" y="1663452"/>
              <a:ext cx="3048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bg1"/>
                  </a:solidFill>
                </a:rPr>
                <a:t>a)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30" name="Textfeld 29"/>
            <p:cNvSpPr txBox="1"/>
            <p:nvPr/>
          </p:nvSpPr>
          <p:spPr>
            <a:xfrm>
              <a:off x="1740072" y="1659926"/>
              <a:ext cx="3113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>
                  <a:solidFill>
                    <a:schemeClr val="bg1"/>
                  </a:solidFill>
                </a:rPr>
                <a:t>b</a:t>
              </a:r>
              <a:r>
                <a:rPr lang="de-DE" sz="1200" dirty="0" smtClean="0">
                  <a:solidFill>
                    <a:schemeClr val="bg1"/>
                  </a:solidFill>
                </a:rPr>
                <a:t>)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342761" y="3052865"/>
              <a:ext cx="2968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bg1"/>
                  </a:solidFill>
                </a:rPr>
                <a:t>c)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1740072" y="3052864"/>
              <a:ext cx="3113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>
                  <a:solidFill>
                    <a:schemeClr val="bg1"/>
                  </a:solidFill>
                </a:rPr>
                <a:t>d</a:t>
              </a:r>
              <a:r>
                <a:rPr lang="de-DE" sz="1200" dirty="0" smtClean="0">
                  <a:solidFill>
                    <a:schemeClr val="bg1"/>
                  </a:solidFill>
                </a:rPr>
                <a:t>)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34" name="Rad 33"/>
            <p:cNvSpPr/>
            <p:nvPr/>
          </p:nvSpPr>
          <p:spPr>
            <a:xfrm rot="2451243">
              <a:off x="899588" y="2251418"/>
              <a:ext cx="201805" cy="325117"/>
            </a:xfrm>
            <a:prstGeom prst="donut">
              <a:avLst>
                <a:gd name="adj" fmla="val 1392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5" name="Rad 34"/>
            <p:cNvSpPr/>
            <p:nvPr/>
          </p:nvSpPr>
          <p:spPr>
            <a:xfrm rot="4737064">
              <a:off x="562165" y="1792642"/>
              <a:ext cx="226405" cy="280056"/>
            </a:xfrm>
            <a:prstGeom prst="donut">
              <a:avLst>
                <a:gd name="adj" fmla="val 1392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grpSp>
          <p:nvGrpSpPr>
            <p:cNvPr id="40" name="Gruppieren 39"/>
            <p:cNvGrpSpPr/>
            <p:nvPr/>
          </p:nvGrpSpPr>
          <p:grpSpPr>
            <a:xfrm>
              <a:off x="2670885" y="4264459"/>
              <a:ext cx="496003" cy="200055"/>
              <a:chOff x="2542667" y="3974772"/>
              <a:chExt cx="496003" cy="200055"/>
            </a:xfrm>
          </p:grpSpPr>
          <p:sp>
            <p:nvSpPr>
              <p:cNvPr id="14" name="Rechteck 13"/>
              <p:cNvSpPr/>
              <p:nvPr/>
            </p:nvSpPr>
            <p:spPr>
              <a:xfrm>
                <a:off x="2625103" y="3991643"/>
                <a:ext cx="331130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" name="Textfeld 14"/>
              <p:cNvSpPr txBox="1"/>
              <p:nvPr/>
            </p:nvSpPr>
            <p:spPr>
              <a:xfrm>
                <a:off x="2542667" y="3974772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200 </a:t>
                </a:r>
                <a:r>
                  <a:rPr lang="de-DE" sz="700" dirty="0" err="1" smtClean="0"/>
                  <a:t>nm</a:t>
                </a:r>
                <a:endParaRPr lang="de-DE" sz="700" dirty="0" smtClean="0"/>
              </a:p>
            </p:txBody>
          </p:sp>
          <p:cxnSp>
            <p:nvCxnSpPr>
              <p:cNvPr id="39" name="Gerader Verbinder 38"/>
              <p:cNvCxnSpPr/>
              <p:nvPr/>
            </p:nvCxnSpPr>
            <p:spPr>
              <a:xfrm>
                <a:off x="2658845" y="4022293"/>
                <a:ext cx="26364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uppieren 40"/>
            <p:cNvGrpSpPr/>
            <p:nvPr/>
          </p:nvGrpSpPr>
          <p:grpSpPr>
            <a:xfrm>
              <a:off x="2668252" y="2872898"/>
              <a:ext cx="496003" cy="200055"/>
              <a:chOff x="2542667" y="3974772"/>
              <a:chExt cx="496003" cy="200055"/>
            </a:xfrm>
          </p:grpSpPr>
          <p:sp>
            <p:nvSpPr>
              <p:cNvPr id="42" name="Rechteck 41"/>
              <p:cNvSpPr/>
              <p:nvPr/>
            </p:nvSpPr>
            <p:spPr>
              <a:xfrm>
                <a:off x="2625103" y="3991643"/>
                <a:ext cx="331130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" name="Textfeld 42"/>
              <p:cNvSpPr txBox="1"/>
              <p:nvPr/>
            </p:nvSpPr>
            <p:spPr>
              <a:xfrm>
                <a:off x="2542667" y="3974772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200 </a:t>
                </a:r>
                <a:r>
                  <a:rPr lang="de-DE" sz="700" dirty="0" err="1" smtClean="0"/>
                  <a:t>nm</a:t>
                </a:r>
                <a:endParaRPr lang="de-DE" sz="700" dirty="0" smtClean="0"/>
              </a:p>
            </p:txBody>
          </p:sp>
          <p:cxnSp>
            <p:nvCxnSpPr>
              <p:cNvPr id="44" name="Gerader Verbinder 43"/>
              <p:cNvCxnSpPr/>
              <p:nvPr/>
            </p:nvCxnSpPr>
            <p:spPr>
              <a:xfrm>
                <a:off x="2658845" y="4022293"/>
                <a:ext cx="26364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uppieren 44"/>
            <p:cNvGrpSpPr/>
            <p:nvPr/>
          </p:nvGrpSpPr>
          <p:grpSpPr>
            <a:xfrm>
              <a:off x="1278478" y="4265583"/>
              <a:ext cx="496003" cy="200055"/>
              <a:chOff x="2542667" y="3974772"/>
              <a:chExt cx="496003" cy="200055"/>
            </a:xfrm>
          </p:grpSpPr>
          <p:sp>
            <p:nvSpPr>
              <p:cNvPr id="46" name="Rechteck 45"/>
              <p:cNvSpPr/>
              <p:nvPr/>
            </p:nvSpPr>
            <p:spPr>
              <a:xfrm>
                <a:off x="2625103" y="3991643"/>
                <a:ext cx="331130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7" name="Textfeld 46"/>
              <p:cNvSpPr txBox="1"/>
              <p:nvPr/>
            </p:nvSpPr>
            <p:spPr>
              <a:xfrm>
                <a:off x="2542667" y="3974772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200 </a:t>
                </a:r>
                <a:r>
                  <a:rPr lang="de-DE" sz="700" dirty="0" err="1" smtClean="0"/>
                  <a:t>nm</a:t>
                </a:r>
                <a:endParaRPr lang="de-DE" sz="700" dirty="0" smtClean="0"/>
              </a:p>
            </p:txBody>
          </p:sp>
          <p:cxnSp>
            <p:nvCxnSpPr>
              <p:cNvPr id="48" name="Gerader Verbinder 47"/>
              <p:cNvCxnSpPr/>
              <p:nvPr/>
            </p:nvCxnSpPr>
            <p:spPr>
              <a:xfrm>
                <a:off x="2658845" y="4022293"/>
                <a:ext cx="26364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uppieren 48"/>
            <p:cNvGrpSpPr/>
            <p:nvPr/>
          </p:nvGrpSpPr>
          <p:grpSpPr>
            <a:xfrm>
              <a:off x="1278477" y="2869313"/>
              <a:ext cx="496003" cy="200055"/>
              <a:chOff x="2542667" y="3974772"/>
              <a:chExt cx="496003" cy="200055"/>
            </a:xfrm>
          </p:grpSpPr>
          <p:sp>
            <p:nvSpPr>
              <p:cNvPr id="50" name="Rechteck 49"/>
              <p:cNvSpPr/>
              <p:nvPr/>
            </p:nvSpPr>
            <p:spPr>
              <a:xfrm>
                <a:off x="2625103" y="3991643"/>
                <a:ext cx="331130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" name="Textfeld 50"/>
              <p:cNvSpPr txBox="1"/>
              <p:nvPr/>
            </p:nvSpPr>
            <p:spPr>
              <a:xfrm>
                <a:off x="2542667" y="3974772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200 </a:t>
                </a:r>
                <a:r>
                  <a:rPr lang="de-DE" sz="700" dirty="0" err="1" smtClean="0"/>
                  <a:t>nm</a:t>
                </a:r>
                <a:endParaRPr lang="de-DE" sz="700" dirty="0" smtClean="0"/>
              </a:p>
            </p:txBody>
          </p:sp>
          <p:cxnSp>
            <p:nvCxnSpPr>
              <p:cNvPr id="52" name="Gerader Verbinder 51"/>
              <p:cNvCxnSpPr/>
              <p:nvPr/>
            </p:nvCxnSpPr>
            <p:spPr>
              <a:xfrm>
                <a:off x="2658845" y="4022293"/>
                <a:ext cx="26364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28" name="Grafik 27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399"/>
            <a:stretch/>
          </p:blipFill>
          <p:spPr bwMode="auto">
            <a:xfrm>
              <a:off x="342221" y="4482509"/>
              <a:ext cx="1368000" cy="1368000"/>
            </a:xfrm>
            <a:prstGeom prst="rect">
              <a:avLst/>
            </a:prstGeom>
            <a:noFill/>
          </p:spPr>
        </p:pic>
        <p:sp>
          <p:nvSpPr>
            <p:cNvPr id="2" name="Rechteck 1"/>
            <p:cNvSpPr/>
            <p:nvPr/>
          </p:nvSpPr>
          <p:spPr>
            <a:xfrm>
              <a:off x="1566874" y="4509224"/>
              <a:ext cx="82502" cy="160615"/>
            </a:xfrm>
            <a:prstGeom prst="rect">
              <a:avLst/>
            </a:prstGeom>
            <a:solidFill>
              <a:srgbClr val="0000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3" name="Grafik 32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324"/>
            <a:stretch/>
          </p:blipFill>
          <p:spPr bwMode="auto">
            <a:xfrm>
              <a:off x="1748080" y="4482509"/>
              <a:ext cx="1368000" cy="1368000"/>
            </a:xfrm>
            <a:prstGeom prst="rect">
              <a:avLst/>
            </a:prstGeom>
            <a:noFill/>
          </p:spPr>
        </p:pic>
        <p:sp>
          <p:nvSpPr>
            <p:cNvPr id="8" name="Rechteck 7"/>
            <p:cNvSpPr/>
            <p:nvPr/>
          </p:nvSpPr>
          <p:spPr>
            <a:xfrm>
              <a:off x="2980848" y="4529020"/>
              <a:ext cx="75627" cy="83873"/>
            </a:xfrm>
            <a:prstGeom prst="rect">
              <a:avLst/>
            </a:prstGeom>
            <a:solidFill>
              <a:srgbClr val="0200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36" name="Gruppieren 35"/>
            <p:cNvGrpSpPr/>
            <p:nvPr/>
          </p:nvGrpSpPr>
          <p:grpSpPr>
            <a:xfrm>
              <a:off x="1278476" y="5661853"/>
              <a:ext cx="496003" cy="200055"/>
              <a:chOff x="2542667" y="3974772"/>
              <a:chExt cx="496003" cy="200055"/>
            </a:xfrm>
          </p:grpSpPr>
          <p:sp>
            <p:nvSpPr>
              <p:cNvPr id="37" name="Rechteck 36"/>
              <p:cNvSpPr/>
              <p:nvPr/>
            </p:nvSpPr>
            <p:spPr>
              <a:xfrm>
                <a:off x="2625103" y="3991643"/>
                <a:ext cx="331130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" name="Textfeld 37"/>
              <p:cNvSpPr txBox="1"/>
              <p:nvPr/>
            </p:nvSpPr>
            <p:spPr>
              <a:xfrm>
                <a:off x="2542667" y="3974772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200 </a:t>
                </a:r>
                <a:r>
                  <a:rPr lang="de-DE" sz="700" dirty="0" err="1" smtClean="0"/>
                  <a:t>nm</a:t>
                </a:r>
                <a:endParaRPr lang="de-DE" sz="700" dirty="0" smtClean="0"/>
              </a:p>
            </p:txBody>
          </p:sp>
          <p:cxnSp>
            <p:nvCxnSpPr>
              <p:cNvPr id="53" name="Gerader Verbinder 52"/>
              <p:cNvCxnSpPr/>
              <p:nvPr/>
            </p:nvCxnSpPr>
            <p:spPr>
              <a:xfrm>
                <a:off x="2658845" y="4022293"/>
                <a:ext cx="26364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Gruppieren 53"/>
            <p:cNvGrpSpPr/>
            <p:nvPr/>
          </p:nvGrpSpPr>
          <p:grpSpPr>
            <a:xfrm>
              <a:off x="2668251" y="5656153"/>
              <a:ext cx="496003" cy="200055"/>
              <a:chOff x="2542667" y="3974772"/>
              <a:chExt cx="496003" cy="200055"/>
            </a:xfrm>
          </p:grpSpPr>
          <p:sp>
            <p:nvSpPr>
              <p:cNvPr id="55" name="Rechteck 54"/>
              <p:cNvSpPr/>
              <p:nvPr/>
            </p:nvSpPr>
            <p:spPr>
              <a:xfrm>
                <a:off x="2625103" y="3991643"/>
                <a:ext cx="331130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6" name="Textfeld 55"/>
              <p:cNvSpPr txBox="1"/>
              <p:nvPr/>
            </p:nvSpPr>
            <p:spPr>
              <a:xfrm>
                <a:off x="2542667" y="3974772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200 </a:t>
                </a:r>
                <a:r>
                  <a:rPr lang="de-DE" sz="700" dirty="0" err="1" smtClean="0"/>
                  <a:t>nm</a:t>
                </a:r>
                <a:endParaRPr lang="de-DE" sz="700" dirty="0" smtClean="0"/>
              </a:p>
            </p:txBody>
          </p:sp>
          <p:cxnSp>
            <p:nvCxnSpPr>
              <p:cNvPr id="57" name="Gerader Verbinder 56"/>
              <p:cNvCxnSpPr/>
              <p:nvPr/>
            </p:nvCxnSpPr>
            <p:spPr>
              <a:xfrm>
                <a:off x="2658845" y="4022293"/>
                <a:ext cx="26364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8" name="Textfeld 57"/>
            <p:cNvSpPr txBox="1"/>
            <p:nvPr/>
          </p:nvSpPr>
          <p:spPr>
            <a:xfrm>
              <a:off x="342761" y="4450263"/>
              <a:ext cx="3080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>
                  <a:solidFill>
                    <a:schemeClr val="bg1"/>
                  </a:solidFill>
                </a:rPr>
                <a:t>e</a:t>
              </a:r>
              <a:r>
                <a:rPr lang="de-DE" sz="1200" dirty="0" smtClean="0">
                  <a:solidFill>
                    <a:schemeClr val="bg1"/>
                  </a:solidFill>
                </a:rPr>
                <a:t>)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59" name="Textfeld 58"/>
            <p:cNvSpPr txBox="1"/>
            <p:nvPr/>
          </p:nvSpPr>
          <p:spPr>
            <a:xfrm>
              <a:off x="1740072" y="4454240"/>
              <a:ext cx="2798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>
                  <a:solidFill>
                    <a:schemeClr val="bg1"/>
                  </a:solidFill>
                </a:rPr>
                <a:t>f</a:t>
              </a:r>
              <a:r>
                <a:rPr lang="de-DE" sz="1200" dirty="0" smtClean="0">
                  <a:solidFill>
                    <a:schemeClr val="bg1"/>
                  </a:solidFill>
                </a:rPr>
                <a:t>)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7281949" y="-119554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7281949" y="702453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pSp>
        <p:nvGrpSpPr>
          <p:cNvPr id="27" name="Gruppieren 26"/>
          <p:cNvGrpSpPr/>
          <p:nvPr/>
        </p:nvGrpSpPr>
        <p:grpSpPr>
          <a:xfrm>
            <a:off x="3404049" y="1660193"/>
            <a:ext cx="2817433" cy="4198487"/>
            <a:chOff x="3404049" y="1660193"/>
            <a:chExt cx="2817433" cy="4198487"/>
          </a:xfrm>
        </p:grpSpPr>
        <p:pic>
          <p:nvPicPr>
            <p:cNvPr id="1025" name="Picture 1" descr="FigS03_G1_220408_STEM_02_20_Gl5Sp6_98mm_079kx_EDXS_5709s_net-2_C-N-O-P-S-Cl-Ca-Fe-Cu-Os-U_05_woSB_05_S_cut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5793" y="4482509"/>
              <a:ext cx="1368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FigS03_G1_220408_STEM_02_20_Gl5Sp6_98mm_079kx_EDXS_5709s_net-2_C-N-O-P-S-Cl-Ca-Fe-Cu-Os-U_05_woSB_03_O_cut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4049" y="4486479"/>
              <a:ext cx="1368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FigS03_G1_220408_STEM_02_20_Gl5Sp6_98mm_079kx_EDXS_5709s_net-2_C-N-O-P-S-Cl-Ca-Fe-Cu-Os-U_05_woSB_10_Os_cut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5793" y="3086239"/>
              <a:ext cx="1368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FigS03_G1_220408_STEM_02_20_Gl5Sp6_98mm_079kx_EDXS_5709s_net-2_C-N-O-P-S-Cl-Ca-Fe-Cu-Os-U_05_woSB_04_P_cut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2366" y="3086239"/>
              <a:ext cx="1368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FigS03_G1_220408_STEM_02_20_Gl5Sp6_98mm_079kx_EDXS_5709s_net-2_C-N-O-P-S-Cl-Ca-Fe-Cu-Os-U_05_woSB_11_U_cut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5793" y="1687395"/>
              <a:ext cx="1368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FigS03_G1_220401_CTEM_20_013kx_rotated_cut_woSB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4049" y="1687395"/>
              <a:ext cx="1368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Grafik 59"/>
            <p:cNvPicPr/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00" t="90667" r="42995" b="4826"/>
            <a:stretch/>
          </p:blipFill>
          <p:spPr bwMode="auto">
            <a:xfrm>
              <a:off x="4805809" y="4190533"/>
              <a:ext cx="186927" cy="123416"/>
            </a:xfrm>
            <a:prstGeom prst="rect">
              <a:avLst/>
            </a:prstGeom>
            <a:noFill/>
          </p:spPr>
        </p:pic>
        <p:pic>
          <p:nvPicPr>
            <p:cNvPr id="61" name="Grafik 60"/>
            <p:cNvPicPr/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758" r="95087" b="4352"/>
            <a:stretch/>
          </p:blipFill>
          <p:spPr bwMode="auto">
            <a:xfrm>
              <a:off x="3409010" y="4196142"/>
              <a:ext cx="136394" cy="134636"/>
            </a:xfrm>
            <a:prstGeom prst="rect">
              <a:avLst/>
            </a:prstGeom>
            <a:noFill/>
          </p:spPr>
        </p:pic>
        <p:pic>
          <p:nvPicPr>
            <p:cNvPr id="62" name="Grafik 61"/>
            <p:cNvPicPr/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46" t="40435" r="44676" b="54907"/>
            <a:stretch/>
          </p:blipFill>
          <p:spPr bwMode="auto">
            <a:xfrm>
              <a:off x="4805633" y="2804908"/>
              <a:ext cx="125396" cy="129026"/>
            </a:xfrm>
            <a:prstGeom prst="rect">
              <a:avLst/>
            </a:prstGeom>
            <a:noFill/>
          </p:spPr>
        </p:pic>
        <p:pic>
          <p:nvPicPr>
            <p:cNvPr id="12" name="Grafik 11"/>
            <p:cNvPicPr>
              <a:picLocks noChangeAspect="1"/>
            </p:cNvPicPr>
            <p:nvPr/>
          </p:nvPicPr>
          <p:blipFill rotWithShape="1">
            <a:blip r:embed="rId16"/>
            <a:srcRect l="50433" t="81175" r="44653" b="9393"/>
            <a:stretch/>
          </p:blipFill>
          <p:spPr>
            <a:xfrm>
              <a:off x="4806727" y="5592987"/>
              <a:ext cx="135521" cy="129025"/>
            </a:xfrm>
            <a:prstGeom prst="rect">
              <a:avLst/>
            </a:prstGeom>
          </p:spPr>
        </p:pic>
        <p:pic>
          <p:nvPicPr>
            <p:cNvPr id="13" name="Grafik 12"/>
            <p:cNvPicPr>
              <a:picLocks noChangeAspect="1"/>
            </p:cNvPicPr>
            <p:nvPr/>
          </p:nvPicPr>
          <p:blipFill rotWithShape="1">
            <a:blip r:embed="rId16"/>
            <a:srcRect t="81585" r="94671" b="9393"/>
            <a:stretch/>
          </p:blipFill>
          <p:spPr>
            <a:xfrm>
              <a:off x="3404049" y="5598595"/>
              <a:ext cx="146964" cy="123417"/>
            </a:xfrm>
            <a:prstGeom prst="rect">
              <a:avLst/>
            </a:prstGeom>
          </p:spPr>
        </p:pic>
        <p:sp>
          <p:nvSpPr>
            <p:cNvPr id="81" name="Textfeld 80"/>
            <p:cNvSpPr txBox="1"/>
            <p:nvPr/>
          </p:nvSpPr>
          <p:spPr>
            <a:xfrm>
              <a:off x="3410088" y="1660193"/>
              <a:ext cx="3048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bg1"/>
                  </a:solidFill>
                </a:rPr>
                <a:t>a)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82" name="Textfeld 81"/>
            <p:cNvSpPr txBox="1"/>
            <p:nvPr/>
          </p:nvSpPr>
          <p:spPr>
            <a:xfrm>
              <a:off x="4808637" y="1667887"/>
              <a:ext cx="3113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>
                  <a:solidFill>
                    <a:schemeClr val="bg1"/>
                  </a:solidFill>
                </a:rPr>
                <a:t>b</a:t>
              </a:r>
              <a:r>
                <a:rPr lang="de-DE" sz="1200" dirty="0" smtClean="0">
                  <a:solidFill>
                    <a:schemeClr val="bg1"/>
                  </a:solidFill>
                </a:rPr>
                <a:t>)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83" name="Textfeld 82"/>
            <p:cNvSpPr txBox="1"/>
            <p:nvPr/>
          </p:nvSpPr>
          <p:spPr>
            <a:xfrm>
              <a:off x="3418104" y="3060826"/>
              <a:ext cx="2968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bg1"/>
                  </a:solidFill>
                </a:rPr>
                <a:t>c)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84" name="Textfeld 83"/>
            <p:cNvSpPr txBox="1"/>
            <p:nvPr/>
          </p:nvSpPr>
          <p:spPr>
            <a:xfrm>
              <a:off x="4808637" y="3060825"/>
              <a:ext cx="3113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>
                  <a:solidFill>
                    <a:schemeClr val="bg1"/>
                  </a:solidFill>
                </a:rPr>
                <a:t>d</a:t>
              </a:r>
              <a:r>
                <a:rPr lang="de-DE" sz="1200" dirty="0" smtClean="0">
                  <a:solidFill>
                    <a:schemeClr val="bg1"/>
                  </a:solidFill>
                </a:rPr>
                <a:t>)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109" name="Textfeld 108"/>
            <p:cNvSpPr txBox="1"/>
            <p:nvPr/>
          </p:nvSpPr>
          <p:spPr>
            <a:xfrm>
              <a:off x="3405716" y="4452614"/>
              <a:ext cx="3080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>
                  <a:solidFill>
                    <a:schemeClr val="bg1"/>
                  </a:solidFill>
                </a:rPr>
                <a:t>e</a:t>
              </a:r>
              <a:r>
                <a:rPr lang="de-DE" sz="1200" dirty="0" smtClean="0">
                  <a:solidFill>
                    <a:schemeClr val="bg1"/>
                  </a:solidFill>
                </a:rPr>
                <a:t>)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110" name="Textfeld 109"/>
            <p:cNvSpPr txBox="1"/>
            <p:nvPr/>
          </p:nvSpPr>
          <p:spPr>
            <a:xfrm>
              <a:off x="4808637" y="4462201"/>
              <a:ext cx="2798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>
                  <a:solidFill>
                    <a:schemeClr val="bg1"/>
                  </a:solidFill>
                </a:rPr>
                <a:t>f</a:t>
              </a:r>
              <a:r>
                <a:rPr lang="de-DE" sz="1200" dirty="0" smtClean="0">
                  <a:solidFill>
                    <a:schemeClr val="bg1"/>
                  </a:solidFill>
                </a:rPr>
                <a:t>)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26" name="Gruppieren 25"/>
            <p:cNvGrpSpPr/>
            <p:nvPr/>
          </p:nvGrpSpPr>
          <p:grpSpPr>
            <a:xfrm>
              <a:off x="4329876" y="2872897"/>
              <a:ext cx="496003" cy="200055"/>
              <a:chOff x="4341432" y="2849224"/>
              <a:chExt cx="496003" cy="200055"/>
            </a:xfrm>
          </p:grpSpPr>
          <p:sp>
            <p:nvSpPr>
              <p:cNvPr id="98" name="Rechteck 97"/>
              <p:cNvSpPr/>
              <p:nvPr/>
            </p:nvSpPr>
            <p:spPr>
              <a:xfrm>
                <a:off x="4423868" y="2866095"/>
                <a:ext cx="331130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9" name="Textfeld 98"/>
              <p:cNvSpPr txBox="1"/>
              <p:nvPr/>
            </p:nvSpPr>
            <p:spPr>
              <a:xfrm>
                <a:off x="4341432" y="2849224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200 </a:t>
                </a:r>
                <a:r>
                  <a:rPr lang="de-DE" sz="700" dirty="0" err="1" smtClean="0"/>
                  <a:t>nm</a:t>
                </a:r>
                <a:endParaRPr lang="de-DE" sz="700" dirty="0" smtClean="0"/>
              </a:p>
            </p:txBody>
          </p:sp>
          <p:cxnSp>
            <p:nvCxnSpPr>
              <p:cNvPr id="23" name="Gerader Verbinder 22"/>
              <p:cNvCxnSpPr/>
              <p:nvPr/>
            </p:nvCxnSpPr>
            <p:spPr>
              <a:xfrm>
                <a:off x="4480285" y="2899072"/>
                <a:ext cx="21829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12" name="Gruppieren 111"/>
            <p:cNvGrpSpPr/>
            <p:nvPr/>
          </p:nvGrpSpPr>
          <p:grpSpPr>
            <a:xfrm>
              <a:off x="5725479" y="2862780"/>
              <a:ext cx="496003" cy="200055"/>
              <a:chOff x="4341432" y="2849224"/>
              <a:chExt cx="496003" cy="200055"/>
            </a:xfrm>
          </p:grpSpPr>
          <p:sp>
            <p:nvSpPr>
              <p:cNvPr id="113" name="Rechteck 112"/>
              <p:cNvSpPr/>
              <p:nvPr/>
            </p:nvSpPr>
            <p:spPr>
              <a:xfrm>
                <a:off x="4423868" y="2866095"/>
                <a:ext cx="331130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4" name="Textfeld 113"/>
              <p:cNvSpPr txBox="1"/>
              <p:nvPr/>
            </p:nvSpPr>
            <p:spPr>
              <a:xfrm>
                <a:off x="4341432" y="2849224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200 </a:t>
                </a:r>
                <a:r>
                  <a:rPr lang="de-DE" sz="700" dirty="0" err="1" smtClean="0"/>
                  <a:t>nm</a:t>
                </a:r>
                <a:endParaRPr lang="de-DE" sz="700" dirty="0" smtClean="0"/>
              </a:p>
            </p:txBody>
          </p:sp>
          <p:cxnSp>
            <p:nvCxnSpPr>
              <p:cNvPr id="115" name="Gerader Verbinder 114"/>
              <p:cNvCxnSpPr/>
              <p:nvPr/>
            </p:nvCxnSpPr>
            <p:spPr>
              <a:xfrm>
                <a:off x="4480285" y="2899072"/>
                <a:ext cx="21829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16" name="Gruppieren 115"/>
            <p:cNvGrpSpPr/>
            <p:nvPr/>
          </p:nvGrpSpPr>
          <p:grpSpPr>
            <a:xfrm>
              <a:off x="4323420" y="4261282"/>
              <a:ext cx="496003" cy="200055"/>
              <a:chOff x="4341432" y="2849224"/>
              <a:chExt cx="496003" cy="200055"/>
            </a:xfrm>
          </p:grpSpPr>
          <p:sp>
            <p:nvSpPr>
              <p:cNvPr id="117" name="Rechteck 116"/>
              <p:cNvSpPr/>
              <p:nvPr/>
            </p:nvSpPr>
            <p:spPr>
              <a:xfrm>
                <a:off x="4423868" y="2866095"/>
                <a:ext cx="331130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8" name="Textfeld 117"/>
              <p:cNvSpPr txBox="1"/>
              <p:nvPr/>
            </p:nvSpPr>
            <p:spPr>
              <a:xfrm>
                <a:off x="4341432" y="2849224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200 </a:t>
                </a:r>
                <a:r>
                  <a:rPr lang="de-DE" sz="700" dirty="0" err="1" smtClean="0"/>
                  <a:t>nm</a:t>
                </a:r>
                <a:endParaRPr lang="de-DE" sz="700" dirty="0" smtClean="0"/>
              </a:p>
            </p:txBody>
          </p:sp>
          <p:cxnSp>
            <p:nvCxnSpPr>
              <p:cNvPr id="119" name="Gerader Verbinder 118"/>
              <p:cNvCxnSpPr/>
              <p:nvPr/>
            </p:nvCxnSpPr>
            <p:spPr>
              <a:xfrm>
                <a:off x="4480285" y="2899072"/>
                <a:ext cx="21829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Gruppieren 119"/>
            <p:cNvGrpSpPr/>
            <p:nvPr/>
          </p:nvGrpSpPr>
          <p:grpSpPr>
            <a:xfrm>
              <a:off x="5725479" y="4261282"/>
              <a:ext cx="496003" cy="200055"/>
              <a:chOff x="4341432" y="2849224"/>
              <a:chExt cx="496003" cy="200055"/>
            </a:xfrm>
          </p:grpSpPr>
          <p:sp>
            <p:nvSpPr>
              <p:cNvPr id="121" name="Rechteck 120"/>
              <p:cNvSpPr/>
              <p:nvPr/>
            </p:nvSpPr>
            <p:spPr>
              <a:xfrm>
                <a:off x="4423868" y="2866095"/>
                <a:ext cx="331130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2" name="Textfeld 121"/>
              <p:cNvSpPr txBox="1"/>
              <p:nvPr/>
            </p:nvSpPr>
            <p:spPr>
              <a:xfrm>
                <a:off x="4341432" y="2849224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200 </a:t>
                </a:r>
                <a:r>
                  <a:rPr lang="de-DE" sz="700" dirty="0" err="1" smtClean="0"/>
                  <a:t>nm</a:t>
                </a:r>
                <a:endParaRPr lang="de-DE" sz="700" dirty="0" smtClean="0"/>
              </a:p>
            </p:txBody>
          </p:sp>
          <p:cxnSp>
            <p:nvCxnSpPr>
              <p:cNvPr id="123" name="Gerader Verbinder 122"/>
              <p:cNvCxnSpPr/>
              <p:nvPr/>
            </p:nvCxnSpPr>
            <p:spPr>
              <a:xfrm>
                <a:off x="4480285" y="2899072"/>
                <a:ext cx="21829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24" name="Gruppieren 123"/>
            <p:cNvGrpSpPr/>
            <p:nvPr/>
          </p:nvGrpSpPr>
          <p:grpSpPr>
            <a:xfrm>
              <a:off x="4322556" y="5658625"/>
              <a:ext cx="496003" cy="200055"/>
              <a:chOff x="4341432" y="2849224"/>
              <a:chExt cx="496003" cy="200055"/>
            </a:xfrm>
          </p:grpSpPr>
          <p:sp>
            <p:nvSpPr>
              <p:cNvPr id="125" name="Rechteck 124"/>
              <p:cNvSpPr/>
              <p:nvPr/>
            </p:nvSpPr>
            <p:spPr>
              <a:xfrm>
                <a:off x="4423868" y="2866095"/>
                <a:ext cx="331130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6" name="Textfeld 125"/>
              <p:cNvSpPr txBox="1"/>
              <p:nvPr/>
            </p:nvSpPr>
            <p:spPr>
              <a:xfrm>
                <a:off x="4341432" y="2849224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200 </a:t>
                </a:r>
                <a:r>
                  <a:rPr lang="de-DE" sz="700" dirty="0" err="1" smtClean="0"/>
                  <a:t>nm</a:t>
                </a:r>
                <a:endParaRPr lang="de-DE" sz="700" dirty="0" smtClean="0"/>
              </a:p>
            </p:txBody>
          </p:sp>
          <p:cxnSp>
            <p:nvCxnSpPr>
              <p:cNvPr id="127" name="Gerader Verbinder 126"/>
              <p:cNvCxnSpPr/>
              <p:nvPr/>
            </p:nvCxnSpPr>
            <p:spPr>
              <a:xfrm>
                <a:off x="4480285" y="2899072"/>
                <a:ext cx="21829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28" name="Gruppieren 127"/>
            <p:cNvGrpSpPr/>
            <p:nvPr/>
          </p:nvGrpSpPr>
          <p:grpSpPr>
            <a:xfrm>
              <a:off x="5725477" y="5658625"/>
              <a:ext cx="496003" cy="200055"/>
              <a:chOff x="4341432" y="2849224"/>
              <a:chExt cx="496003" cy="200055"/>
            </a:xfrm>
          </p:grpSpPr>
          <p:sp>
            <p:nvSpPr>
              <p:cNvPr id="129" name="Rechteck 128"/>
              <p:cNvSpPr/>
              <p:nvPr/>
            </p:nvSpPr>
            <p:spPr>
              <a:xfrm>
                <a:off x="4423868" y="2866095"/>
                <a:ext cx="331130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0" name="Textfeld 129"/>
              <p:cNvSpPr txBox="1"/>
              <p:nvPr/>
            </p:nvSpPr>
            <p:spPr>
              <a:xfrm>
                <a:off x="4341432" y="2849224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200 </a:t>
                </a:r>
                <a:r>
                  <a:rPr lang="de-DE" sz="700" dirty="0" err="1" smtClean="0"/>
                  <a:t>nm</a:t>
                </a:r>
                <a:endParaRPr lang="de-DE" sz="700" dirty="0" smtClean="0"/>
              </a:p>
            </p:txBody>
          </p:sp>
          <p:cxnSp>
            <p:nvCxnSpPr>
              <p:cNvPr id="131" name="Gerader Verbinder 130"/>
              <p:cNvCxnSpPr/>
              <p:nvPr/>
            </p:nvCxnSpPr>
            <p:spPr>
              <a:xfrm>
                <a:off x="4480285" y="2899072"/>
                <a:ext cx="21829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39701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Breitbild</PresentationFormat>
  <Paragraphs>24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HZDR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Hilpmann, Stephan (FWOB) - 110481</dc:creator>
  <cp:lastModifiedBy>Hilpmann, Stephan (FWOB) - 110481</cp:lastModifiedBy>
  <cp:revision>13</cp:revision>
  <dcterms:created xsi:type="dcterms:W3CDTF">2024-01-04T12:05:17Z</dcterms:created>
  <dcterms:modified xsi:type="dcterms:W3CDTF">2024-06-04T06:29:34Z</dcterms:modified>
</cp:coreProperties>
</file>