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1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86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392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96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34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57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35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35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15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73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66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103B8-1787-40AD-B6CD-CE169AF7E930}" type="datetimeFigureOut">
              <a:rPr lang="de-DE" smtClean="0"/>
              <a:t>04.01.2024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3C1B5-A5E4-4FE9-9682-181861973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56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uppieren 76"/>
          <p:cNvGrpSpPr/>
          <p:nvPr/>
        </p:nvGrpSpPr>
        <p:grpSpPr>
          <a:xfrm>
            <a:off x="2555070" y="870106"/>
            <a:ext cx="2765944" cy="4170758"/>
            <a:chOff x="2555070" y="870106"/>
            <a:chExt cx="2765944" cy="4170758"/>
          </a:xfrm>
        </p:grpSpPr>
        <p:pic>
          <p:nvPicPr>
            <p:cNvPr id="5" name="Grafik 7" descr="0h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7" r="18380"/>
            <a:stretch/>
          </p:blipFill>
          <p:spPr bwMode="auto">
            <a:xfrm>
              <a:off x="2555087" y="870107"/>
              <a:ext cx="1368676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Grafik 8" descr="24h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4" r="15923"/>
            <a:stretch/>
          </p:blipFill>
          <p:spPr bwMode="auto">
            <a:xfrm>
              <a:off x="3952338" y="870107"/>
              <a:ext cx="1368676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fik 13" descr="72h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5" r="17120"/>
            <a:stretch/>
          </p:blipFill>
          <p:spPr bwMode="auto">
            <a:xfrm>
              <a:off x="3952338" y="2266632"/>
              <a:ext cx="1368277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2555087" y="870107"/>
              <a:ext cx="407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h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3923763" y="2238107"/>
              <a:ext cx="492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72 h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Grafik 11" descr="48h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36" r="12789"/>
            <a:stretch/>
          </p:blipFill>
          <p:spPr bwMode="auto">
            <a:xfrm>
              <a:off x="2555087" y="2266682"/>
              <a:ext cx="1368676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feld 41"/>
            <p:cNvSpPr txBox="1"/>
            <p:nvPr/>
          </p:nvSpPr>
          <p:spPr>
            <a:xfrm>
              <a:off x="2555366" y="2264555"/>
              <a:ext cx="492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 h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3952105" y="870106"/>
              <a:ext cx="492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 h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Grafik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9" r="13205"/>
            <a:stretch/>
          </p:blipFill>
          <p:spPr>
            <a:xfrm>
              <a:off x="3952105" y="3663157"/>
              <a:ext cx="1368709" cy="1368000"/>
            </a:xfrm>
            <a:prstGeom prst="rect">
              <a:avLst/>
            </a:prstGeom>
          </p:spPr>
        </p:pic>
        <p:sp>
          <p:nvSpPr>
            <p:cNvPr id="40" name="Rechteck 39"/>
            <p:cNvSpPr/>
            <p:nvPr/>
          </p:nvSpPr>
          <p:spPr>
            <a:xfrm>
              <a:off x="3938911" y="3663156"/>
              <a:ext cx="5774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168 h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Grafik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2" r="16382"/>
            <a:stretch/>
          </p:blipFill>
          <p:spPr>
            <a:xfrm>
              <a:off x="2555070" y="3663157"/>
              <a:ext cx="1368710" cy="1368000"/>
            </a:xfrm>
            <a:prstGeom prst="rect">
              <a:avLst/>
            </a:prstGeom>
          </p:spPr>
        </p:pic>
        <p:sp>
          <p:nvSpPr>
            <p:cNvPr id="15" name="Rechteck 14"/>
            <p:cNvSpPr/>
            <p:nvPr/>
          </p:nvSpPr>
          <p:spPr>
            <a:xfrm>
              <a:off x="2555070" y="3663157"/>
              <a:ext cx="5774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 h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Gruppieren 55"/>
            <p:cNvGrpSpPr/>
            <p:nvPr/>
          </p:nvGrpSpPr>
          <p:grpSpPr>
            <a:xfrm>
              <a:off x="3413472" y="2046630"/>
              <a:ext cx="496003" cy="200055"/>
              <a:chOff x="5080520" y="3702968"/>
              <a:chExt cx="496003" cy="200055"/>
            </a:xfrm>
          </p:grpSpPr>
          <p:sp>
            <p:nvSpPr>
              <p:cNvPr id="53" name="Rechteck 52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51" name="Gerader Verbinder 50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uppieren 56"/>
            <p:cNvGrpSpPr/>
            <p:nvPr/>
          </p:nvGrpSpPr>
          <p:grpSpPr>
            <a:xfrm>
              <a:off x="3413472" y="3445099"/>
              <a:ext cx="496003" cy="200055"/>
              <a:chOff x="5080520" y="3702968"/>
              <a:chExt cx="496003" cy="200055"/>
            </a:xfrm>
          </p:grpSpPr>
          <p:sp>
            <p:nvSpPr>
              <p:cNvPr id="58" name="Rechteck 57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Textfeld 58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60" name="Gerader Verbinder 59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uppieren 60"/>
            <p:cNvGrpSpPr/>
            <p:nvPr/>
          </p:nvGrpSpPr>
          <p:grpSpPr>
            <a:xfrm>
              <a:off x="3413472" y="4833958"/>
              <a:ext cx="496003" cy="200055"/>
              <a:chOff x="5080520" y="3702968"/>
              <a:chExt cx="496003" cy="200055"/>
            </a:xfrm>
          </p:grpSpPr>
          <p:sp>
            <p:nvSpPr>
              <p:cNvPr id="62" name="Rechteck 61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" name="Textfeld 62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64" name="Gerader Verbinder 63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uppieren 64"/>
            <p:cNvGrpSpPr/>
            <p:nvPr/>
          </p:nvGrpSpPr>
          <p:grpSpPr>
            <a:xfrm>
              <a:off x="4806178" y="2038052"/>
              <a:ext cx="496003" cy="200055"/>
              <a:chOff x="5080520" y="3702968"/>
              <a:chExt cx="496003" cy="200055"/>
            </a:xfrm>
          </p:grpSpPr>
          <p:sp>
            <p:nvSpPr>
              <p:cNvPr id="66" name="Rechteck 65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Textfeld 66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68" name="Gerader Verbinder 67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uppieren 68"/>
            <p:cNvGrpSpPr/>
            <p:nvPr/>
          </p:nvGrpSpPr>
          <p:grpSpPr>
            <a:xfrm>
              <a:off x="4806178" y="3445099"/>
              <a:ext cx="496003" cy="200055"/>
              <a:chOff x="5080520" y="3702968"/>
              <a:chExt cx="496003" cy="200055"/>
            </a:xfrm>
          </p:grpSpPr>
          <p:sp>
            <p:nvSpPr>
              <p:cNvPr id="70" name="Rechteck 69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Textfeld 70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72" name="Gerader Verbinder 71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uppieren 72"/>
            <p:cNvGrpSpPr/>
            <p:nvPr/>
          </p:nvGrpSpPr>
          <p:grpSpPr>
            <a:xfrm>
              <a:off x="4806178" y="4840809"/>
              <a:ext cx="496003" cy="200055"/>
              <a:chOff x="5080520" y="3702968"/>
              <a:chExt cx="496003" cy="200055"/>
            </a:xfrm>
          </p:grpSpPr>
          <p:sp>
            <p:nvSpPr>
              <p:cNvPr id="74" name="Rechteck 73"/>
              <p:cNvSpPr/>
              <p:nvPr/>
            </p:nvSpPr>
            <p:spPr>
              <a:xfrm>
                <a:off x="5082968" y="3720028"/>
                <a:ext cx="493555" cy="141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" name="Textfeld 74"/>
              <p:cNvSpPr txBox="1"/>
              <p:nvPr/>
            </p:nvSpPr>
            <p:spPr>
              <a:xfrm>
                <a:off x="5080520" y="3702968"/>
                <a:ext cx="4960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700" dirty="0" smtClean="0"/>
                  <a:t>5</a:t>
                </a:r>
                <a:r>
                  <a:rPr lang="de-DE" sz="700" dirty="0" smtClean="0"/>
                  <a:t>0 </a:t>
                </a:r>
                <a:r>
                  <a:rPr lang="de-DE" sz="700" dirty="0"/>
                  <a:t>µ</a:t>
                </a:r>
                <a:r>
                  <a:rPr lang="de-DE" sz="700" dirty="0" smtClean="0"/>
                  <a:t>m</a:t>
                </a:r>
                <a:endParaRPr lang="de-DE" sz="700" dirty="0" smtClean="0"/>
              </a:p>
            </p:txBody>
          </p:sp>
          <p:cxnSp>
            <p:nvCxnSpPr>
              <p:cNvPr id="76" name="Gerader Verbinder 75"/>
              <p:cNvCxnSpPr/>
              <p:nvPr/>
            </p:nvCxnSpPr>
            <p:spPr>
              <a:xfrm>
                <a:off x="5125452" y="3747771"/>
                <a:ext cx="40858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45655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HZDR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Hilpmann, Stephan (FWOB) - 110481</dc:creator>
  <cp:lastModifiedBy>Hilpmann, Stephan (FWOB) - 110481</cp:lastModifiedBy>
  <cp:revision>5</cp:revision>
  <dcterms:created xsi:type="dcterms:W3CDTF">2024-01-04T12:56:34Z</dcterms:created>
  <dcterms:modified xsi:type="dcterms:W3CDTF">2024-01-05T10:52:54Z</dcterms:modified>
</cp:coreProperties>
</file>