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34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3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0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2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24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00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60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9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1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32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0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6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7BE4B-FF1B-4409-B8EA-6F990115E348}" type="datetimeFigureOut">
              <a:rPr lang="en-US" smtClean="0"/>
              <a:t>10-Sep-21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59268-80D1-460B-AA31-37B25565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1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183" y="136352"/>
            <a:ext cx="2716183" cy="672164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353"/>
            <a:ext cx="2716183" cy="672164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48364" y="-23298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0.5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751910" y="-232980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1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19066" y="-232980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G379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012" y="136353"/>
            <a:ext cx="2716183" cy="672164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196" y="136353"/>
            <a:ext cx="2719804" cy="6721647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749311" y="-23298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0.5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0552857" y="-232980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220013" y="-232980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G385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43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48364" y="-23298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0.5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751910" y="-232980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1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19066" y="-23298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L252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749311" y="-23298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0.5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0552857" y="-232980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220013" y="-2329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Eu97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94" y="136353"/>
            <a:ext cx="2719805" cy="67216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607" y="136352"/>
            <a:ext cx="2715856" cy="6720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586" y="136353"/>
            <a:ext cx="2715856" cy="67208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8442" y="136353"/>
            <a:ext cx="2715856" cy="672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5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HZDR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Das, Aniruddh (FWOM) - 108672</dc:creator>
  <cp:lastModifiedBy>Das, Aniruddh (FWOM) - 108672</cp:lastModifiedBy>
  <cp:revision>3</cp:revision>
  <dcterms:created xsi:type="dcterms:W3CDTF">2021-09-10T10:19:36Z</dcterms:created>
  <dcterms:modified xsi:type="dcterms:W3CDTF">2021-09-10T10:45:47Z</dcterms:modified>
</cp:coreProperties>
</file>